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3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40.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6.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35.xml" ContentType="application/vnd.openxmlformats-officedocument.presentationml.notesSlide+xml"/>
  <Override PartName="/ppt/notesSlides/notesSlide33.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466" r:id="rId2"/>
    <p:sldId id="422" r:id="rId3"/>
    <p:sldId id="454" r:id="rId4"/>
    <p:sldId id="427" r:id="rId5"/>
    <p:sldId id="321" r:id="rId6"/>
    <p:sldId id="424" r:id="rId7"/>
    <p:sldId id="425" r:id="rId8"/>
    <p:sldId id="388" r:id="rId9"/>
    <p:sldId id="386" r:id="rId10"/>
    <p:sldId id="471" r:id="rId11"/>
    <p:sldId id="431" r:id="rId12"/>
    <p:sldId id="430" r:id="rId13"/>
    <p:sldId id="455" r:id="rId14"/>
    <p:sldId id="468" r:id="rId15"/>
    <p:sldId id="423" r:id="rId16"/>
    <p:sldId id="473" r:id="rId17"/>
    <p:sldId id="474" r:id="rId18"/>
    <p:sldId id="394" r:id="rId19"/>
    <p:sldId id="391" r:id="rId20"/>
    <p:sldId id="393" r:id="rId21"/>
    <p:sldId id="395" r:id="rId22"/>
    <p:sldId id="396" r:id="rId23"/>
    <p:sldId id="397" r:id="rId24"/>
    <p:sldId id="392" r:id="rId25"/>
    <p:sldId id="401" r:id="rId26"/>
    <p:sldId id="400" r:id="rId27"/>
    <p:sldId id="458" r:id="rId28"/>
    <p:sldId id="402" r:id="rId29"/>
    <p:sldId id="403" r:id="rId30"/>
    <p:sldId id="404" r:id="rId31"/>
    <p:sldId id="475" r:id="rId32"/>
    <p:sldId id="405" r:id="rId33"/>
    <p:sldId id="439" r:id="rId34"/>
    <p:sldId id="444" r:id="rId35"/>
    <p:sldId id="467" r:id="rId36"/>
    <p:sldId id="460" r:id="rId37"/>
    <p:sldId id="481" r:id="rId38"/>
    <p:sldId id="485" r:id="rId39"/>
    <p:sldId id="486" r:id="rId40"/>
    <p:sldId id="411" r:id="rId41"/>
    <p:sldId id="415" r:id="rId42"/>
    <p:sldId id="407" r:id="rId43"/>
    <p:sldId id="406" r:id="rId44"/>
    <p:sldId id="449" r:id="rId45"/>
    <p:sldId id="462" r:id="rId46"/>
    <p:sldId id="448" r:id="rId47"/>
    <p:sldId id="450" r:id="rId48"/>
    <p:sldId id="461" r:id="rId49"/>
    <p:sldId id="298" r:id="rId5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BE9"/>
    <a:srgbClr val="0059A7"/>
    <a:srgbClr val="336600"/>
    <a:srgbClr val="339933"/>
    <a:srgbClr val="FF9000"/>
    <a:srgbClr val="008000"/>
    <a:srgbClr val="006600"/>
    <a:srgbClr val="00CC00"/>
    <a:srgbClr val="D9B327"/>
    <a:srgbClr val="87BB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3" autoAdjust="0"/>
    <p:restoredTop sz="83969" autoAdjust="0"/>
  </p:normalViewPr>
  <p:slideViewPr>
    <p:cSldViewPr snapToGrid="0" snapToObjects="1">
      <p:cViewPr varScale="1">
        <p:scale>
          <a:sx n="66" d="100"/>
          <a:sy n="66" d="100"/>
        </p:scale>
        <p:origin x="66" y="22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275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openxmlformats.org/officeDocument/2006/relationships/customXml" Target="../customXml/item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C00FE2-714F-4C7A-B842-2660B35979F3}" type="datetimeFigureOut">
              <a:rPr lang="de-DE" smtClean="0"/>
              <a:t>30.05.2022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A2515F-7DA0-44CA-A90A-1480D43CF737}" type="slidenum">
              <a:rPr lang="de-DE" smtClean="0"/>
              <a:t>‹Nr.›</a:t>
            </a:fld>
            <a:endParaRPr lang="de-DE"/>
          </a:p>
        </p:txBody>
      </p:sp>
    </p:spTree>
    <p:extLst>
      <p:ext uri="{BB962C8B-B14F-4D97-AF65-F5344CB8AC3E}">
        <p14:creationId xmlns:p14="http://schemas.microsoft.com/office/powerpoint/2010/main" val="24317119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B4A4CA-D738-0D43-A19F-24602A07D8CD}" type="datetimeFigureOut">
              <a:rPr lang="de-DE" smtClean="0"/>
              <a:t>30.05.2022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044BE2-2965-2B45-A552-8C586D06EB32}" type="slidenum">
              <a:rPr lang="de-DE" smtClean="0"/>
              <a:t>‹Nr.›</a:t>
            </a:fld>
            <a:endParaRPr lang="de-DE"/>
          </a:p>
        </p:txBody>
      </p:sp>
    </p:spTree>
    <p:extLst>
      <p:ext uri="{BB962C8B-B14F-4D97-AF65-F5344CB8AC3E}">
        <p14:creationId xmlns:p14="http://schemas.microsoft.com/office/powerpoint/2010/main" val="990500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srf.ch/play/tv/redirect/detail/5766d715-e547-46f4-af58-f53231f734b1"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kern="1200" dirty="0">
                <a:solidFill>
                  <a:schemeClr val="tx1"/>
                </a:solidFill>
                <a:effectLst/>
                <a:latin typeface="+mn-lt"/>
                <a:ea typeface="+mn-ea"/>
                <a:cs typeface="+mn-cs"/>
              </a:rPr>
              <a:t>Ein Beispiel dafür, warum dieses Projekt so wichtig ist, ist die Geschichte von </a:t>
            </a:r>
            <a:r>
              <a:rPr lang="de-CH" sz="1200" kern="1200" dirty="0" err="1">
                <a:solidFill>
                  <a:schemeClr val="tx1"/>
                </a:solidFill>
                <a:effectLst/>
                <a:latin typeface="+mn-lt"/>
                <a:ea typeface="+mn-ea"/>
                <a:cs typeface="+mn-cs"/>
              </a:rPr>
              <a:t>Eni</a:t>
            </a:r>
            <a:r>
              <a:rPr lang="de-CH" sz="1200" kern="1200" dirty="0">
                <a:solidFill>
                  <a:schemeClr val="tx1"/>
                </a:solidFill>
                <a:effectLst/>
                <a:latin typeface="+mn-lt"/>
                <a:ea typeface="+mn-ea"/>
                <a:cs typeface="+mn-cs"/>
              </a:rPr>
              <a:t>.</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1</a:t>
            </a:fld>
            <a:endParaRPr lang="de-DE"/>
          </a:p>
        </p:txBody>
      </p:sp>
    </p:spTree>
    <p:extLst>
      <p:ext uri="{BB962C8B-B14F-4D97-AF65-F5344CB8AC3E}">
        <p14:creationId xmlns:p14="http://schemas.microsoft.com/office/powerpoint/2010/main" val="1264034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kern="1200" dirty="0">
                <a:solidFill>
                  <a:schemeClr val="tx1"/>
                </a:solidFill>
                <a:effectLst/>
                <a:latin typeface="+mn-lt"/>
                <a:ea typeface="+mn-ea"/>
                <a:cs typeface="+mn-cs"/>
              </a:rPr>
              <a:t>Hauptstadt Jakarta mit 10 Mio. Einwohner*innen</a:t>
            </a:r>
            <a:endParaRPr lang="de-DE" dirty="0"/>
          </a:p>
        </p:txBody>
      </p:sp>
      <p:sp>
        <p:nvSpPr>
          <p:cNvPr id="4" name="Foliennummernplatzhalter 3"/>
          <p:cNvSpPr>
            <a:spLocks noGrp="1"/>
          </p:cNvSpPr>
          <p:nvPr>
            <p:ph type="sldNum" sz="quarter" idx="5"/>
          </p:nvPr>
        </p:nvSpPr>
        <p:spPr/>
        <p:txBody>
          <a:bodyPr/>
          <a:lstStyle/>
          <a:p>
            <a:fld id="{36044BE2-2965-2B45-A552-8C586D06EB32}" type="slidenum">
              <a:rPr lang="de-DE" smtClean="0"/>
              <a:t>11</a:t>
            </a:fld>
            <a:endParaRPr lang="de-DE"/>
          </a:p>
        </p:txBody>
      </p:sp>
    </p:spTree>
    <p:extLst>
      <p:ext uri="{BB962C8B-B14F-4D97-AF65-F5344CB8AC3E}">
        <p14:creationId xmlns:p14="http://schemas.microsoft.com/office/powerpoint/2010/main" val="2311043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Traditionelles Thanksgiving-Fest für ein neugeborenes Kind</a:t>
            </a:r>
          </a:p>
        </p:txBody>
      </p:sp>
      <p:sp>
        <p:nvSpPr>
          <p:cNvPr id="4" name="Foliennummernplatzhalter 3"/>
          <p:cNvSpPr>
            <a:spLocks noGrp="1"/>
          </p:cNvSpPr>
          <p:nvPr>
            <p:ph type="sldNum" sz="quarter" idx="10"/>
          </p:nvPr>
        </p:nvSpPr>
        <p:spPr/>
        <p:txBody>
          <a:bodyPr/>
          <a:lstStyle/>
          <a:p>
            <a:fld id="{36044BE2-2965-2B45-A552-8C586D06EB32}" type="slidenum">
              <a:rPr lang="de-DE" smtClean="0"/>
              <a:t>12</a:t>
            </a:fld>
            <a:endParaRPr lang="de-DE"/>
          </a:p>
        </p:txBody>
      </p:sp>
    </p:spTree>
    <p:extLst>
      <p:ext uri="{BB962C8B-B14F-4D97-AF65-F5344CB8AC3E}">
        <p14:creationId xmlns:p14="http://schemas.microsoft.com/office/powerpoint/2010/main" val="3583763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13</a:t>
            </a:fld>
            <a:endParaRPr lang="de-DE"/>
          </a:p>
        </p:txBody>
      </p:sp>
    </p:spTree>
    <p:extLst>
      <p:ext uri="{BB962C8B-B14F-4D97-AF65-F5344CB8AC3E}">
        <p14:creationId xmlns:p14="http://schemas.microsoft.com/office/powerpoint/2010/main" val="35069928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Reisfelder: die Heimat von Eni.</a:t>
            </a:r>
          </a:p>
        </p:txBody>
      </p:sp>
      <p:sp>
        <p:nvSpPr>
          <p:cNvPr id="4" name="Foliennummernplatzhalter 3"/>
          <p:cNvSpPr>
            <a:spLocks noGrp="1"/>
          </p:cNvSpPr>
          <p:nvPr>
            <p:ph type="sldNum" sz="quarter" idx="10"/>
          </p:nvPr>
        </p:nvSpPr>
        <p:spPr/>
        <p:txBody>
          <a:bodyPr/>
          <a:lstStyle/>
          <a:p>
            <a:fld id="{36044BE2-2965-2B45-A552-8C586D06EB32}" type="slidenum">
              <a:rPr lang="de-DE" smtClean="0"/>
              <a:t>14</a:t>
            </a:fld>
            <a:endParaRPr lang="de-DE"/>
          </a:p>
        </p:txBody>
      </p:sp>
    </p:spTree>
    <p:extLst>
      <p:ext uri="{BB962C8B-B14F-4D97-AF65-F5344CB8AC3E}">
        <p14:creationId xmlns:p14="http://schemas.microsoft.com/office/powerpoint/2010/main" val="3450956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Reisbauern und –</a:t>
            </a:r>
            <a:r>
              <a:rPr lang="de-CH" dirty="0" err="1"/>
              <a:t>bäuerinnen</a:t>
            </a:r>
            <a:r>
              <a:rPr lang="de-CH" dirty="0"/>
              <a:t> bei der Arbeit. Es ist nicht Enis Familie, aber es könnte sein.</a:t>
            </a:r>
            <a:endParaRPr lang="de-DE" dirty="0"/>
          </a:p>
        </p:txBody>
      </p:sp>
      <p:sp>
        <p:nvSpPr>
          <p:cNvPr id="4" name="Foliennummernplatzhalter 3"/>
          <p:cNvSpPr>
            <a:spLocks noGrp="1"/>
          </p:cNvSpPr>
          <p:nvPr>
            <p:ph type="sldNum" sz="quarter" idx="5"/>
          </p:nvPr>
        </p:nvSpPr>
        <p:spPr/>
        <p:txBody>
          <a:bodyPr/>
          <a:lstStyle/>
          <a:p>
            <a:fld id="{36044BE2-2965-2B45-A552-8C586D06EB32}" type="slidenum">
              <a:rPr lang="de-DE" smtClean="0"/>
              <a:t>15</a:t>
            </a:fld>
            <a:endParaRPr lang="de-DE"/>
          </a:p>
        </p:txBody>
      </p:sp>
    </p:spTree>
    <p:extLst>
      <p:ext uri="{BB962C8B-B14F-4D97-AF65-F5344CB8AC3E}">
        <p14:creationId xmlns:p14="http://schemas.microsoft.com/office/powerpoint/2010/main" val="2141808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Schule in Indonesien. </a:t>
            </a:r>
          </a:p>
        </p:txBody>
      </p:sp>
      <p:sp>
        <p:nvSpPr>
          <p:cNvPr id="4" name="Foliennummernplatzhalter 3"/>
          <p:cNvSpPr>
            <a:spLocks noGrp="1"/>
          </p:cNvSpPr>
          <p:nvPr>
            <p:ph type="sldNum" sz="quarter" idx="10"/>
          </p:nvPr>
        </p:nvSpPr>
        <p:spPr/>
        <p:txBody>
          <a:bodyPr/>
          <a:lstStyle/>
          <a:p>
            <a:fld id="{36044BE2-2965-2B45-A552-8C586D06EB32}" type="slidenum">
              <a:rPr lang="de-DE" smtClean="0"/>
              <a:t>16</a:t>
            </a:fld>
            <a:endParaRPr lang="de-DE"/>
          </a:p>
        </p:txBody>
      </p:sp>
    </p:spTree>
    <p:extLst>
      <p:ext uri="{BB962C8B-B14F-4D97-AF65-F5344CB8AC3E}">
        <p14:creationId xmlns:p14="http://schemas.microsoft.com/office/powerpoint/2010/main" val="3363916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Familie berät sich. Es ist nicht Familie von Eni, aber es könnte sein. </a:t>
            </a:r>
          </a:p>
        </p:txBody>
      </p:sp>
      <p:sp>
        <p:nvSpPr>
          <p:cNvPr id="4" name="Foliennummernplatzhalter 3"/>
          <p:cNvSpPr>
            <a:spLocks noGrp="1"/>
          </p:cNvSpPr>
          <p:nvPr>
            <p:ph type="sldNum" sz="quarter" idx="10"/>
          </p:nvPr>
        </p:nvSpPr>
        <p:spPr/>
        <p:txBody>
          <a:bodyPr/>
          <a:lstStyle/>
          <a:p>
            <a:fld id="{36044BE2-2965-2B45-A552-8C586D06EB32}" type="slidenum">
              <a:rPr lang="de-DE" smtClean="0"/>
              <a:t>17</a:t>
            </a:fld>
            <a:endParaRPr lang="de-DE"/>
          </a:p>
        </p:txBody>
      </p:sp>
    </p:spTree>
    <p:extLst>
      <p:ext uri="{BB962C8B-B14F-4D97-AF65-F5344CB8AC3E}">
        <p14:creationId xmlns:p14="http://schemas.microsoft.com/office/powerpoint/2010/main" val="4179892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44BE2-2965-2B45-A552-8C586D06EB3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3324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ct val="0"/>
              </a:spcBef>
              <a:buClrTx/>
              <a:buSzTx/>
              <a:buFont typeface="Arial" panose="020B0604020202020204" pitchFamily="34" charset="0"/>
              <a:buNone/>
            </a:pPr>
            <a:r>
              <a:rPr lang="de-CH" altLang="de-DE" sz="1200" dirty="0"/>
              <a:t>Eine Stadt mit fast so vielen Menschen wie die ganze Schweiz (7,5 Mio.)</a:t>
            </a:r>
          </a:p>
          <a:p>
            <a:pPr>
              <a:spcBef>
                <a:spcPct val="0"/>
              </a:spcBef>
              <a:buClrTx/>
              <a:buSzTx/>
              <a:buFont typeface="Arial" panose="020B0604020202020204" pitchFamily="34" charset="0"/>
              <a:buNone/>
            </a:pPr>
            <a:r>
              <a:rPr lang="de-CH" altLang="de-DE" sz="1200" dirty="0"/>
              <a:t>400’000 Hausangestellte aus anderen Ländern (ca. 5% der Bevölkerung)</a:t>
            </a:r>
          </a:p>
          <a:p>
            <a:pPr>
              <a:spcBef>
                <a:spcPct val="0"/>
              </a:spcBef>
              <a:buClrTx/>
              <a:buSzTx/>
              <a:buFont typeface="Arial" panose="020B0604020202020204" pitchFamily="34" charset="0"/>
              <a:buNone/>
            </a:pPr>
            <a:r>
              <a:rPr lang="de-CH" altLang="de-DE" sz="1200" dirty="0"/>
              <a:t>davon etwa die Hälfte aus Indonesien</a:t>
            </a:r>
          </a:p>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19</a:t>
            </a:fld>
            <a:endParaRPr lang="de-DE"/>
          </a:p>
        </p:txBody>
      </p:sp>
    </p:spTree>
    <p:extLst>
      <p:ext uri="{BB962C8B-B14F-4D97-AF65-F5344CB8AC3E}">
        <p14:creationId xmlns:p14="http://schemas.microsoft.com/office/powerpoint/2010/main" val="57269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20</a:t>
            </a:fld>
            <a:endParaRPr lang="de-DE"/>
          </a:p>
        </p:txBody>
      </p:sp>
    </p:spTree>
    <p:extLst>
      <p:ext uri="{BB962C8B-B14F-4D97-AF65-F5344CB8AC3E}">
        <p14:creationId xmlns:p14="http://schemas.microsoft.com/office/powerpoint/2010/main" val="1616613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2</a:t>
            </a:fld>
            <a:endParaRPr lang="de-DE"/>
          </a:p>
        </p:txBody>
      </p:sp>
    </p:spTree>
    <p:extLst>
      <p:ext uri="{BB962C8B-B14F-4D97-AF65-F5344CB8AC3E}">
        <p14:creationId xmlns:p14="http://schemas.microsoft.com/office/powerpoint/2010/main" val="3112486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Traum der Berühmtheit</a:t>
            </a:r>
          </a:p>
        </p:txBody>
      </p:sp>
      <p:sp>
        <p:nvSpPr>
          <p:cNvPr id="4" name="Foliennummernplatzhalter 3"/>
          <p:cNvSpPr>
            <a:spLocks noGrp="1"/>
          </p:cNvSpPr>
          <p:nvPr>
            <p:ph type="sldNum" sz="quarter" idx="10"/>
          </p:nvPr>
        </p:nvSpPr>
        <p:spPr/>
        <p:txBody>
          <a:bodyPr/>
          <a:lstStyle/>
          <a:p>
            <a:fld id="{36044BE2-2965-2B45-A552-8C586D06EB32}" type="slidenum">
              <a:rPr lang="de-DE" smtClean="0"/>
              <a:t>21</a:t>
            </a:fld>
            <a:endParaRPr lang="de-DE"/>
          </a:p>
        </p:txBody>
      </p:sp>
    </p:spTree>
    <p:extLst>
      <p:ext uri="{BB962C8B-B14F-4D97-AF65-F5344CB8AC3E}">
        <p14:creationId xmlns:p14="http://schemas.microsoft.com/office/powerpoint/2010/main" val="1351598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Traum der Schönheit</a:t>
            </a:r>
          </a:p>
        </p:txBody>
      </p:sp>
      <p:sp>
        <p:nvSpPr>
          <p:cNvPr id="4" name="Foliennummernplatzhalter 3"/>
          <p:cNvSpPr>
            <a:spLocks noGrp="1"/>
          </p:cNvSpPr>
          <p:nvPr>
            <p:ph type="sldNum" sz="quarter" idx="10"/>
          </p:nvPr>
        </p:nvSpPr>
        <p:spPr/>
        <p:txBody>
          <a:bodyPr/>
          <a:lstStyle/>
          <a:p>
            <a:fld id="{36044BE2-2965-2B45-A552-8C586D06EB32}" type="slidenum">
              <a:rPr lang="de-DE" smtClean="0"/>
              <a:t>22</a:t>
            </a:fld>
            <a:endParaRPr lang="de-DE"/>
          </a:p>
        </p:txBody>
      </p:sp>
    </p:spTree>
    <p:extLst>
      <p:ext uri="{BB962C8B-B14F-4D97-AF65-F5344CB8AC3E}">
        <p14:creationId xmlns:p14="http://schemas.microsoft.com/office/powerpoint/2010/main" val="691399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23</a:t>
            </a:fld>
            <a:endParaRPr lang="de-DE"/>
          </a:p>
        </p:txBody>
      </p:sp>
    </p:spTree>
    <p:extLst>
      <p:ext uri="{BB962C8B-B14F-4D97-AF65-F5344CB8AC3E}">
        <p14:creationId xmlns:p14="http://schemas.microsoft.com/office/powerpoint/2010/main" val="2014226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Flug von Jakarta nach Hongkong ist weit (5 Stunden), aber teilweise billig zu haben (schon ab 100 Fr.).</a:t>
            </a:r>
          </a:p>
        </p:txBody>
      </p:sp>
      <p:sp>
        <p:nvSpPr>
          <p:cNvPr id="4" name="Foliennummernplatzhalter 3"/>
          <p:cNvSpPr>
            <a:spLocks noGrp="1"/>
          </p:cNvSpPr>
          <p:nvPr>
            <p:ph type="sldNum" sz="quarter" idx="10"/>
          </p:nvPr>
        </p:nvSpPr>
        <p:spPr/>
        <p:txBody>
          <a:bodyPr/>
          <a:lstStyle/>
          <a:p>
            <a:fld id="{36044BE2-2965-2B45-A552-8C586D06EB32}" type="slidenum">
              <a:rPr lang="de-DE" smtClean="0"/>
              <a:t>24</a:t>
            </a:fld>
            <a:endParaRPr lang="de-DE"/>
          </a:p>
        </p:txBody>
      </p:sp>
    </p:spTree>
    <p:extLst>
      <p:ext uri="{BB962C8B-B14F-4D97-AF65-F5344CB8AC3E}">
        <p14:creationId xmlns:p14="http://schemas.microsoft.com/office/powerpoint/2010/main" val="11195503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Gedränge in der </a:t>
            </a:r>
            <a:r>
              <a:rPr lang="de-DE" dirty="0" err="1"/>
              <a:t>Fussgängerzone</a:t>
            </a:r>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25</a:t>
            </a:fld>
            <a:endParaRPr lang="de-DE"/>
          </a:p>
        </p:txBody>
      </p:sp>
    </p:spTree>
    <p:extLst>
      <p:ext uri="{BB962C8B-B14F-4D97-AF65-F5344CB8AC3E}">
        <p14:creationId xmlns:p14="http://schemas.microsoft.com/office/powerpoint/2010/main" val="11590531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Typische Wohn-Hochhäuser. Die Wohnungen haben üblicherweise nur 24 qm Wohnfläche</a:t>
            </a:r>
          </a:p>
        </p:txBody>
      </p:sp>
      <p:sp>
        <p:nvSpPr>
          <p:cNvPr id="4" name="Foliennummernplatzhalter 3"/>
          <p:cNvSpPr>
            <a:spLocks noGrp="1"/>
          </p:cNvSpPr>
          <p:nvPr>
            <p:ph type="sldNum" sz="quarter" idx="10"/>
          </p:nvPr>
        </p:nvSpPr>
        <p:spPr/>
        <p:txBody>
          <a:bodyPr/>
          <a:lstStyle/>
          <a:p>
            <a:fld id="{36044BE2-2965-2B45-A552-8C586D06EB32}" type="slidenum">
              <a:rPr lang="de-DE" smtClean="0"/>
              <a:t>26</a:t>
            </a:fld>
            <a:endParaRPr lang="de-DE"/>
          </a:p>
        </p:txBody>
      </p:sp>
    </p:spTree>
    <p:extLst>
      <p:ext uri="{BB962C8B-B14F-4D97-AF65-F5344CB8AC3E}">
        <p14:creationId xmlns:p14="http://schemas.microsoft.com/office/powerpoint/2010/main" val="3679576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44BE2-2965-2B45-A552-8C586D06EB3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79852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400‘000 Hausangestellte aus Indonesien und von den Philippinen treffen sich sonntags im Park</a:t>
            </a:r>
          </a:p>
        </p:txBody>
      </p:sp>
      <p:sp>
        <p:nvSpPr>
          <p:cNvPr id="4" name="Foliennummernplatzhalter 3"/>
          <p:cNvSpPr>
            <a:spLocks noGrp="1"/>
          </p:cNvSpPr>
          <p:nvPr>
            <p:ph type="sldNum" sz="quarter" idx="10"/>
          </p:nvPr>
        </p:nvSpPr>
        <p:spPr/>
        <p:txBody>
          <a:bodyPr/>
          <a:lstStyle/>
          <a:p>
            <a:fld id="{36044BE2-2965-2B45-A552-8C586D06EB32}" type="slidenum">
              <a:rPr lang="de-DE" smtClean="0"/>
              <a:t>28</a:t>
            </a:fld>
            <a:endParaRPr lang="de-DE"/>
          </a:p>
        </p:txBody>
      </p:sp>
    </p:spTree>
    <p:extLst>
      <p:ext uri="{BB962C8B-B14F-4D97-AF65-F5344CB8AC3E}">
        <p14:creationId xmlns:p14="http://schemas.microsoft.com/office/powerpoint/2010/main" val="29944195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Inzwischen sind es mehr als 400‘000 Hausangestellte in Hongkong, Tendenz steigend.</a:t>
            </a:r>
          </a:p>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29</a:t>
            </a:fld>
            <a:endParaRPr lang="de-DE"/>
          </a:p>
        </p:txBody>
      </p:sp>
    </p:spTree>
    <p:extLst>
      <p:ext uri="{BB962C8B-B14F-4D97-AF65-F5344CB8AC3E}">
        <p14:creationId xmlns:p14="http://schemas.microsoft.com/office/powerpoint/2010/main" val="41317919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Es ist gang und gäbe, dass sich die Arbeitgeber nicht an die Gesetze halten. Im Durchschnitt arbeiten die Haushaltshilfen 71,4 Stunden pro Woche. Teilweise wird nicht einmal der wöchentliche Ruhetag voll eingehalten. In den Wohnungen, die in Hongkong meistens sehr klein sind, haben die Migrantinnen kein eigenes Zimmer, sondern müssen oft im Flur schlafen und haben nicht die geringste Privatsphäre. </a:t>
            </a:r>
            <a:endParaRPr lang="de-DE" dirty="0"/>
          </a:p>
          <a:p>
            <a:r>
              <a:rPr lang="de-DE" sz="1200" kern="1200" dirty="0">
                <a:solidFill>
                  <a:schemeClr val="tx1"/>
                </a:solidFill>
                <a:effectLst/>
                <a:latin typeface="+mn-lt"/>
                <a:ea typeface="+mn-ea"/>
                <a:cs typeface="+mn-cs"/>
              </a:rPr>
              <a:t>Nach neueren Untersuchungen werden 95 % aller Hausangestellten in Hongkong ausgebeutet, 17 % müssen sogar sklavenähnliche Zwangsarbeit leisten (forbes.com 18.3.2016). </a:t>
            </a:r>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30</a:t>
            </a:fld>
            <a:endParaRPr lang="de-DE"/>
          </a:p>
        </p:txBody>
      </p:sp>
    </p:spTree>
    <p:extLst>
      <p:ext uri="{BB962C8B-B14F-4D97-AF65-F5344CB8AC3E}">
        <p14:creationId xmlns:p14="http://schemas.microsoft.com/office/powerpoint/2010/main" val="647819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Indonesien liegt etwa 15‘000 km von der Schweiz entfernt</a:t>
            </a:r>
          </a:p>
        </p:txBody>
      </p:sp>
      <p:sp>
        <p:nvSpPr>
          <p:cNvPr id="4" name="Foliennummernplatzhalter 3"/>
          <p:cNvSpPr>
            <a:spLocks noGrp="1"/>
          </p:cNvSpPr>
          <p:nvPr>
            <p:ph type="sldNum" sz="quarter" idx="5"/>
          </p:nvPr>
        </p:nvSpPr>
        <p:spPr/>
        <p:txBody>
          <a:bodyPr/>
          <a:lstStyle/>
          <a:p>
            <a:fld id="{36044BE2-2965-2B45-A552-8C586D06EB32}" type="slidenum">
              <a:rPr lang="de-DE" smtClean="0"/>
              <a:t>3</a:t>
            </a:fld>
            <a:endParaRPr lang="de-DE"/>
          </a:p>
        </p:txBody>
      </p:sp>
    </p:spTree>
    <p:extLst>
      <p:ext uri="{BB962C8B-B14F-4D97-AF65-F5344CB8AC3E}">
        <p14:creationId xmlns:p14="http://schemas.microsoft.com/office/powerpoint/2010/main" val="26148798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44BE2-2965-2B45-A552-8C586D06EB3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1117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Victoria Park. </a:t>
            </a:r>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32</a:t>
            </a:fld>
            <a:endParaRPr lang="de-DE"/>
          </a:p>
        </p:txBody>
      </p:sp>
    </p:spTree>
    <p:extLst>
      <p:ext uri="{BB962C8B-B14F-4D97-AF65-F5344CB8AC3E}">
        <p14:creationId xmlns:p14="http://schemas.microsoft.com/office/powerpoint/2010/main" val="3507182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33</a:t>
            </a:fld>
            <a:endParaRPr lang="de-DE"/>
          </a:p>
        </p:txBody>
      </p:sp>
    </p:spTree>
    <p:extLst>
      <p:ext uri="{BB962C8B-B14F-4D97-AF65-F5344CB8AC3E}">
        <p14:creationId xmlns:p14="http://schemas.microsoft.com/office/powerpoint/2010/main" val="26084949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b="1" kern="1200" dirty="0">
                <a:solidFill>
                  <a:schemeClr val="tx1"/>
                </a:solidFill>
                <a:effectLst/>
                <a:latin typeface="+mn-lt"/>
                <a:ea typeface="+mn-ea"/>
                <a:cs typeface="+mn-cs"/>
              </a:rPr>
              <a:t>Video:</a:t>
            </a:r>
            <a:r>
              <a:rPr lang="de-CH" sz="1200" kern="1200" dirty="0">
                <a:solidFill>
                  <a:schemeClr val="tx1"/>
                </a:solidFill>
                <a:effectLst/>
                <a:latin typeface="+mn-lt"/>
                <a:ea typeface="+mn-ea"/>
                <a:cs typeface="+mn-cs"/>
              </a:rPr>
              <a:t> «</a:t>
            </a:r>
            <a:r>
              <a:rPr lang="de-CH" sz="1200" kern="1200" dirty="0" err="1">
                <a:solidFill>
                  <a:schemeClr val="tx1"/>
                </a:solidFill>
                <a:effectLst/>
                <a:latin typeface="+mn-lt"/>
                <a:ea typeface="+mn-ea"/>
                <a:cs typeface="+mn-cs"/>
              </a:rPr>
              <a:t>Parwati</a:t>
            </a:r>
            <a:r>
              <a:rPr lang="de-CH" sz="1200" kern="1200" dirty="0">
                <a:solidFill>
                  <a:schemeClr val="tx1"/>
                </a:solidFill>
                <a:effectLst/>
                <a:latin typeface="+mn-lt"/>
                <a:ea typeface="+mn-ea"/>
                <a:cs typeface="+mn-cs"/>
              </a:rPr>
              <a:t> hat sich ihr Recht erkämpft» (SRF 2017, 3:28 Min.) </a:t>
            </a:r>
            <a:r>
              <a:rPr lang="de-CH" sz="1200" kern="1200" dirty="0">
                <a:solidFill>
                  <a:schemeClr val="tx1"/>
                </a:solidFill>
                <a:effectLst/>
                <a:latin typeface="+mn-lt"/>
                <a:ea typeface="+mn-ea"/>
                <a:cs typeface="+mn-cs"/>
                <a:sym typeface="Wingdings 3" panose="05040102010807070707" pitchFamily="18" charset="2"/>
              </a:rPr>
              <a:t></a:t>
            </a:r>
            <a:r>
              <a:rPr lang="de-CH" sz="1200" kern="1200" dirty="0">
                <a:solidFill>
                  <a:schemeClr val="tx1"/>
                </a:solidFill>
                <a:effectLst/>
                <a:latin typeface="+mn-lt"/>
                <a:ea typeface="+mn-ea"/>
                <a:cs typeface="+mn-cs"/>
              </a:rPr>
              <a:t> </a:t>
            </a:r>
            <a:r>
              <a:rPr lang="de-CH" sz="1200" u="sng" kern="1200" dirty="0">
                <a:solidFill>
                  <a:schemeClr val="tx1"/>
                </a:solidFill>
                <a:effectLst/>
                <a:latin typeface="+mn-lt"/>
                <a:ea typeface="+mn-ea"/>
                <a:cs typeface="+mn-cs"/>
                <a:hlinkClick r:id="rId3"/>
              </a:rPr>
              <a:t>www.srf.ch/play/tv/redirect/detail/5766d715-e547-46f4-af58-f53231f734b1</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34</a:t>
            </a:fld>
            <a:endParaRPr lang="de-DE"/>
          </a:p>
        </p:txBody>
      </p:sp>
    </p:spTree>
    <p:extLst>
      <p:ext uri="{BB962C8B-B14F-4D97-AF65-F5344CB8AC3E}">
        <p14:creationId xmlns:p14="http://schemas.microsoft.com/office/powerpoint/2010/main" val="19784693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35</a:t>
            </a:fld>
            <a:endParaRPr lang="de-DE"/>
          </a:p>
        </p:txBody>
      </p:sp>
    </p:spTree>
    <p:extLst>
      <p:ext uri="{BB962C8B-B14F-4D97-AF65-F5344CB8AC3E}">
        <p14:creationId xmlns:p14="http://schemas.microsoft.com/office/powerpoint/2010/main" val="21454261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44BE2-2965-2B45-A552-8C586D06EB3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41726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37</a:t>
            </a:fld>
            <a:endParaRPr lang="de-DE"/>
          </a:p>
        </p:txBody>
      </p:sp>
    </p:spTree>
    <p:extLst>
      <p:ext uri="{BB962C8B-B14F-4D97-AF65-F5344CB8AC3E}">
        <p14:creationId xmlns:p14="http://schemas.microsoft.com/office/powerpoint/2010/main" val="9745226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40</a:t>
            </a:fld>
            <a:endParaRPr lang="de-DE"/>
          </a:p>
        </p:txBody>
      </p:sp>
    </p:spTree>
    <p:extLst>
      <p:ext uri="{BB962C8B-B14F-4D97-AF65-F5344CB8AC3E}">
        <p14:creationId xmlns:p14="http://schemas.microsoft.com/office/powerpoint/2010/main" val="10953361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Eni</a:t>
            </a:r>
            <a:r>
              <a:rPr lang="de-DE" dirty="0"/>
              <a:t> kommt am Flughafen an und wird von den Mitarbeiterinnen des </a:t>
            </a:r>
            <a:r>
              <a:rPr lang="de-DE" dirty="0" err="1"/>
              <a:t>Durebang-Centres</a:t>
            </a:r>
            <a:r>
              <a:rPr lang="de-DE" dirty="0"/>
              <a:t> abgeholt</a:t>
            </a:r>
          </a:p>
        </p:txBody>
      </p:sp>
      <p:sp>
        <p:nvSpPr>
          <p:cNvPr id="4" name="Foliennummernplatzhalter 3"/>
          <p:cNvSpPr>
            <a:spLocks noGrp="1"/>
          </p:cNvSpPr>
          <p:nvPr>
            <p:ph type="sldNum" sz="quarter" idx="10"/>
          </p:nvPr>
        </p:nvSpPr>
        <p:spPr/>
        <p:txBody>
          <a:bodyPr/>
          <a:lstStyle/>
          <a:p>
            <a:fld id="{36044BE2-2965-2B45-A552-8C586D06EB32}" type="slidenum">
              <a:rPr lang="de-DE" smtClean="0"/>
              <a:t>41</a:t>
            </a:fld>
            <a:endParaRPr lang="de-DE"/>
          </a:p>
        </p:txBody>
      </p:sp>
    </p:spTree>
    <p:extLst>
      <p:ext uri="{BB962C8B-B14F-4D97-AF65-F5344CB8AC3E}">
        <p14:creationId xmlns:p14="http://schemas.microsoft.com/office/powerpoint/2010/main" val="13351583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Mitarbeiterinnen des </a:t>
            </a:r>
            <a:r>
              <a:rPr lang="de-DE" dirty="0" err="1"/>
              <a:t>Durebang-Centres</a:t>
            </a:r>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42</a:t>
            </a:fld>
            <a:endParaRPr lang="de-DE"/>
          </a:p>
        </p:txBody>
      </p:sp>
    </p:spTree>
    <p:extLst>
      <p:ext uri="{BB962C8B-B14F-4D97-AF65-F5344CB8AC3E}">
        <p14:creationId xmlns:p14="http://schemas.microsoft.com/office/powerpoint/2010/main" val="821352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CH" sz="1200" kern="1200" dirty="0">
                <a:solidFill>
                  <a:schemeClr val="tx1"/>
                </a:solidFill>
                <a:effectLst/>
                <a:latin typeface="+mn-lt"/>
                <a:ea typeface="+mn-ea"/>
                <a:cs typeface="+mn-cs"/>
              </a:rPr>
              <a:t>viertgrösstes Land der Welt (46x so gross wie die Schweiz), 17'508 Inseln</a:t>
            </a:r>
            <a:endParaRPr lang="de-DE" sz="1200" kern="1200" dirty="0">
              <a:solidFill>
                <a:schemeClr val="tx1"/>
              </a:solidFill>
              <a:effectLst/>
              <a:latin typeface="+mn-lt"/>
              <a:ea typeface="+mn-ea"/>
              <a:cs typeface="+mn-cs"/>
            </a:endParaRPr>
          </a:p>
          <a:p>
            <a:pPr lvl="0"/>
            <a:r>
              <a:rPr lang="de-CH" sz="1200" kern="1200" dirty="0">
                <a:solidFill>
                  <a:schemeClr val="tx1"/>
                </a:solidFill>
                <a:effectLst/>
                <a:latin typeface="+mn-lt"/>
                <a:ea typeface="+mn-ea"/>
                <a:cs typeface="+mn-cs"/>
              </a:rPr>
              <a:t>grösstes muslimisches Land, 270 Mio. Menschen</a:t>
            </a:r>
            <a:endParaRPr lang="de-DE" sz="1200" kern="1200" dirty="0">
              <a:solidFill>
                <a:schemeClr val="tx1"/>
              </a:solidFill>
              <a:effectLst/>
              <a:latin typeface="+mn-lt"/>
              <a:ea typeface="+mn-ea"/>
              <a:cs typeface="+mn-cs"/>
            </a:endParaRPr>
          </a:p>
          <a:p>
            <a:pPr lvl="0"/>
            <a:r>
              <a:rPr lang="de-CH" sz="1200" kern="1200" dirty="0">
                <a:solidFill>
                  <a:schemeClr val="tx1"/>
                </a:solidFill>
                <a:effectLst/>
                <a:latin typeface="+mn-lt"/>
                <a:ea typeface="+mn-ea"/>
                <a:cs typeface="+mn-cs"/>
              </a:rPr>
              <a:t>Bali – als «Insel der Götter» bekannt</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4</a:t>
            </a:fld>
            <a:endParaRPr lang="de-DE"/>
          </a:p>
        </p:txBody>
      </p:sp>
    </p:spTree>
    <p:extLst>
      <p:ext uri="{BB962C8B-B14F-4D97-AF65-F5344CB8AC3E}">
        <p14:creationId xmlns:p14="http://schemas.microsoft.com/office/powerpoint/2010/main" val="35053395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Frau, die Unterschlupf gefunden hat</a:t>
            </a:r>
          </a:p>
        </p:txBody>
      </p:sp>
      <p:sp>
        <p:nvSpPr>
          <p:cNvPr id="4" name="Foliennummernplatzhalter 3"/>
          <p:cNvSpPr>
            <a:spLocks noGrp="1"/>
          </p:cNvSpPr>
          <p:nvPr>
            <p:ph type="sldNum" sz="quarter" idx="10"/>
          </p:nvPr>
        </p:nvSpPr>
        <p:spPr/>
        <p:txBody>
          <a:bodyPr/>
          <a:lstStyle/>
          <a:p>
            <a:fld id="{36044BE2-2965-2B45-A552-8C586D06EB32}" type="slidenum">
              <a:rPr lang="de-DE" smtClean="0"/>
              <a:t>43</a:t>
            </a:fld>
            <a:endParaRPr lang="de-DE"/>
          </a:p>
        </p:txBody>
      </p:sp>
    </p:spTree>
    <p:extLst>
      <p:ext uri="{BB962C8B-B14F-4D97-AF65-F5344CB8AC3E}">
        <p14:creationId xmlns:p14="http://schemas.microsoft.com/office/powerpoint/2010/main" val="32290817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Ausbildung zur Näherin</a:t>
            </a:r>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44</a:t>
            </a:fld>
            <a:endParaRPr lang="de-DE"/>
          </a:p>
        </p:txBody>
      </p:sp>
    </p:spTree>
    <p:extLst>
      <p:ext uri="{BB962C8B-B14F-4D97-AF65-F5344CB8AC3E}">
        <p14:creationId xmlns:p14="http://schemas.microsoft.com/office/powerpoint/2010/main" val="41440360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Mitarbeiterin des </a:t>
            </a:r>
            <a:r>
              <a:rPr lang="de-DE" dirty="0" err="1"/>
              <a:t>Durebang-Centres</a:t>
            </a:r>
            <a:endParaRPr lang="de-DE" dirty="0"/>
          </a:p>
        </p:txBody>
      </p:sp>
      <p:sp>
        <p:nvSpPr>
          <p:cNvPr id="4" name="Foliennummernplatzhalter 3"/>
          <p:cNvSpPr>
            <a:spLocks noGrp="1"/>
          </p:cNvSpPr>
          <p:nvPr>
            <p:ph type="sldNum" sz="quarter" idx="5"/>
          </p:nvPr>
        </p:nvSpPr>
        <p:spPr/>
        <p:txBody>
          <a:bodyPr/>
          <a:lstStyle/>
          <a:p>
            <a:fld id="{36044BE2-2965-2B45-A552-8C586D06EB32}" type="slidenum">
              <a:rPr lang="de-DE" smtClean="0"/>
              <a:t>45</a:t>
            </a:fld>
            <a:endParaRPr lang="de-DE"/>
          </a:p>
        </p:txBody>
      </p:sp>
    </p:spTree>
    <p:extLst>
      <p:ext uri="{BB962C8B-B14F-4D97-AF65-F5344CB8AC3E}">
        <p14:creationId xmlns:p14="http://schemas.microsoft.com/office/powerpoint/2010/main" val="14052030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Ende Oktober 2020 hat Eni ihren Sohn zur Welt gebracht.</a:t>
            </a:r>
          </a:p>
        </p:txBody>
      </p:sp>
      <p:sp>
        <p:nvSpPr>
          <p:cNvPr id="4" name="Foliennummernplatzhalter 3"/>
          <p:cNvSpPr>
            <a:spLocks noGrp="1"/>
          </p:cNvSpPr>
          <p:nvPr>
            <p:ph type="sldNum" sz="quarter" idx="10"/>
          </p:nvPr>
        </p:nvSpPr>
        <p:spPr/>
        <p:txBody>
          <a:bodyPr/>
          <a:lstStyle/>
          <a:p>
            <a:fld id="{36044BE2-2965-2B45-A552-8C586D06EB32}" type="slidenum">
              <a:rPr lang="de-DE" smtClean="0"/>
              <a:t>46</a:t>
            </a:fld>
            <a:endParaRPr lang="de-DE"/>
          </a:p>
        </p:txBody>
      </p:sp>
    </p:spTree>
    <p:extLst>
      <p:ext uri="{BB962C8B-B14F-4D97-AF65-F5344CB8AC3E}">
        <p14:creationId xmlns:p14="http://schemas.microsoft.com/office/powerpoint/2010/main" val="37655250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Eni</a:t>
            </a:r>
            <a:r>
              <a:rPr lang="de-DE" dirty="0"/>
              <a:t> mit ihrer Familie. Links die Leiterin des </a:t>
            </a:r>
            <a:r>
              <a:rPr lang="de-DE" dirty="0" err="1"/>
              <a:t>Durebang-Centres</a:t>
            </a:r>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47</a:t>
            </a:fld>
            <a:endParaRPr lang="de-DE"/>
          </a:p>
        </p:txBody>
      </p:sp>
    </p:spTree>
    <p:extLst>
      <p:ext uri="{BB962C8B-B14F-4D97-AF65-F5344CB8AC3E}">
        <p14:creationId xmlns:p14="http://schemas.microsoft.com/office/powerpoint/2010/main" val="23738382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Traditionelles Thanksgiving-Fest für Enis Sohn.</a:t>
            </a:r>
          </a:p>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48</a:t>
            </a:fld>
            <a:endParaRPr lang="de-DE"/>
          </a:p>
        </p:txBody>
      </p:sp>
    </p:spTree>
    <p:extLst>
      <p:ext uri="{BB962C8B-B14F-4D97-AF65-F5344CB8AC3E}">
        <p14:creationId xmlns:p14="http://schemas.microsoft.com/office/powerpoint/2010/main" val="6053654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49</a:t>
            </a:fld>
            <a:endParaRPr lang="de-DE"/>
          </a:p>
        </p:txBody>
      </p:sp>
    </p:spTree>
    <p:extLst>
      <p:ext uri="{BB962C8B-B14F-4D97-AF65-F5344CB8AC3E}">
        <p14:creationId xmlns:p14="http://schemas.microsoft.com/office/powerpoint/2010/main" val="2002720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Beeindruckende Natur</a:t>
            </a:r>
          </a:p>
        </p:txBody>
      </p:sp>
      <p:sp>
        <p:nvSpPr>
          <p:cNvPr id="4" name="Foliennummernplatzhalter 3"/>
          <p:cNvSpPr>
            <a:spLocks noGrp="1"/>
          </p:cNvSpPr>
          <p:nvPr>
            <p:ph type="sldNum" sz="quarter" idx="10"/>
          </p:nvPr>
        </p:nvSpPr>
        <p:spPr/>
        <p:txBody>
          <a:bodyPr/>
          <a:lstStyle/>
          <a:p>
            <a:fld id="{36044BE2-2965-2B45-A552-8C586D06EB32}" type="slidenum">
              <a:rPr lang="de-DE" smtClean="0"/>
              <a:t>5</a:t>
            </a:fld>
            <a:endParaRPr lang="de-DE"/>
          </a:p>
        </p:txBody>
      </p:sp>
    </p:spTree>
    <p:extLst>
      <p:ext uri="{BB962C8B-B14F-4D97-AF65-F5344CB8AC3E}">
        <p14:creationId xmlns:p14="http://schemas.microsoft.com/office/powerpoint/2010/main" val="4008686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Beeindruckende Kultur</a:t>
            </a:r>
          </a:p>
        </p:txBody>
      </p:sp>
      <p:sp>
        <p:nvSpPr>
          <p:cNvPr id="4" name="Foliennummernplatzhalter 3"/>
          <p:cNvSpPr>
            <a:spLocks noGrp="1"/>
          </p:cNvSpPr>
          <p:nvPr>
            <p:ph type="sldNum" sz="quarter" idx="5"/>
          </p:nvPr>
        </p:nvSpPr>
        <p:spPr/>
        <p:txBody>
          <a:bodyPr/>
          <a:lstStyle/>
          <a:p>
            <a:fld id="{36044BE2-2965-2B45-A552-8C586D06EB32}" type="slidenum">
              <a:rPr lang="de-DE" smtClean="0"/>
              <a:t>7</a:t>
            </a:fld>
            <a:endParaRPr lang="de-DE"/>
          </a:p>
        </p:txBody>
      </p:sp>
    </p:spTree>
    <p:extLst>
      <p:ext uri="{BB962C8B-B14F-4D97-AF65-F5344CB8AC3E}">
        <p14:creationId xmlns:p14="http://schemas.microsoft.com/office/powerpoint/2010/main" val="405343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Friedensdemonstration gegen religiös motivierte Gewalt</a:t>
            </a:r>
          </a:p>
        </p:txBody>
      </p:sp>
      <p:sp>
        <p:nvSpPr>
          <p:cNvPr id="4" name="Foliennummernplatzhalter 3"/>
          <p:cNvSpPr>
            <a:spLocks noGrp="1"/>
          </p:cNvSpPr>
          <p:nvPr>
            <p:ph type="sldNum" sz="quarter" idx="10"/>
          </p:nvPr>
        </p:nvSpPr>
        <p:spPr/>
        <p:txBody>
          <a:bodyPr/>
          <a:lstStyle/>
          <a:p>
            <a:fld id="{36044BE2-2965-2B45-A552-8C586D06EB32}" type="slidenum">
              <a:rPr lang="de-DE" smtClean="0"/>
              <a:t>8</a:t>
            </a:fld>
            <a:endParaRPr lang="de-DE"/>
          </a:p>
        </p:txBody>
      </p:sp>
    </p:spTree>
    <p:extLst>
      <p:ext uri="{BB962C8B-B14F-4D97-AF65-F5344CB8AC3E}">
        <p14:creationId xmlns:p14="http://schemas.microsoft.com/office/powerpoint/2010/main" val="759856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Von Mission 21 unterstützte Flechtwerkstätten</a:t>
            </a:r>
          </a:p>
        </p:txBody>
      </p:sp>
      <p:sp>
        <p:nvSpPr>
          <p:cNvPr id="4" name="Foliennummernplatzhalter 3"/>
          <p:cNvSpPr>
            <a:spLocks noGrp="1"/>
          </p:cNvSpPr>
          <p:nvPr>
            <p:ph type="sldNum" sz="quarter" idx="10"/>
          </p:nvPr>
        </p:nvSpPr>
        <p:spPr/>
        <p:txBody>
          <a:bodyPr/>
          <a:lstStyle/>
          <a:p>
            <a:fld id="{36044BE2-2965-2B45-A552-8C586D06EB32}" type="slidenum">
              <a:rPr lang="de-DE" smtClean="0"/>
              <a:t>9</a:t>
            </a:fld>
            <a:endParaRPr lang="de-DE"/>
          </a:p>
        </p:txBody>
      </p:sp>
    </p:spTree>
    <p:extLst>
      <p:ext uri="{BB962C8B-B14F-4D97-AF65-F5344CB8AC3E}">
        <p14:creationId xmlns:p14="http://schemas.microsoft.com/office/powerpoint/2010/main" val="3021254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Überschwemmungen in Indonesien werden häufiger.</a:t>
            </a:r>
          </a:p>
        </p:txBody>
      </p:sp>
      <p:sp>
        <p:nvSpPr>
          <p:cNvPr id="4" name="Foliennummernplatzhalter 3"/>
          <p:cNvSpPr>
            <a:spLocks noGrp="1"/>
          </p:cNvSpPr>
          <p:nvPr>
            <p:ph type="sldNum" sz="quarter" idx="10"/>
          </p:nvPr>
        </p:nvSpPr>
        <p:spPr/>
        <p:txBody>
          <a:bodyPr/>
          <a:lstStyle/>
          <a:p>
            <a:fld id="{36044BE2-2965-2B45-A552-8C586D06EB32}" type="slidenum">
              <a:rPr lang="de-DE" smtClean="0"/>
              <a:t>10</a:t>
            </a:fld>
            <a:endParaRPr lang="de-DE"/>
          </a:p>
        </p:txBody>
      </p:sp>
    </p:spTree>
    <p:extLst>
      <p:ext uri="{BB962C8B-B14F-4D97-AF65-F5344CB8AC3E}">
        <p14:creationId xmlns:p14="http://schemas.microsoft.com/office/powerpoint/2010/main" val="770883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94E4A-8D70-2040-89BD-887BF66DFD6F}"/>
              </a:ext>
            </a:extLst>
          </p:cNvPr>
          <p:cNvSpPr>
            <a:spLocks noGrp="1"/>
          </p:cNvSpPr>
          <p:nvPr>
            <p:ph type="ctrTitle"/>
          </p:nvPr>
        </p:nvSpPr>
        <p:spPr>
          <a:xfrm>
            <a:off x="1524000" y="1122363"/>
            <a:ext cx="9144000" cy="2387600"/>
          </a:xfrm>
        </p:spPr>
        <p:txBody>
          <a:bodyPr anchor="b"/>
          <a:lstStyle>
            <a:lvl1pPr algn="ctr">
              <a:defRPr sz="6000"/>
            </a:lvl1pPr>
          </a:lstStyle>
          <a:p>
            <a:r>
              <a:rPr lang="de-DE" dirty="0"/>
              <a:t>Mastertitelformat bearbeiten</a:t>
            </a:r>
          </a:p>
        </p:txBody>
      </p:sp>
      <p:sp>
        <p:nvSpPr>
          <p:cNvPr id="3" name="Untertitel 2">
            <a:extLst>
              <a:ext uri="{FF2B5EF4-FFF2-40B4-BE49-F238E27FC236}">
                <a16:creationId xmlns:a16="http://schemas.microsoft.com/office/drawing/2014/main" id="{7AB6D05B-E9CA-DD4A-AF6B-6E52F3E4D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3CBB52D6-FDC5-7545-AE35-59043AD51BD9}"/>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5" name="Fußzeilenplatzhalter 4">
            <a:extLst>
              <a:ext uri="{FF2B5EF4-FFF2-40B4-BE49-F238E27FC236}">
                <a16:creationId xmlns:a16="http://schemas.microsoft.com/office/drawing/2014/main" id="{B5DA0E47-D90E-3440-B16A-4661C8FA3E5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8FE02C1-F7C8-164B-BE19-9EFFFAD4C25A}"/>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169117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19807-0217-1047-805C-3FA8E77AA47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915D8B5-247E-0D42-8461-C287A41378FC}"/>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70C5E6C-0CE3-CA41-BBF2-EFB04D520162}"/>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5" name="Fußzeilenplatzhalter 4">
            <a:extLst>
              <a:ext uri="{FF2B5EF4-FFF2-40B4-BE49-F238E27FC236}">
                <a16:creationId xmlns:a16="http://schemas.microsoft.com/office/drawing/2014/main" id="{1634177C-83DD-BD44-BB2F-1D2C7D8F495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5837B88-6D59-8D42-AFE9-47A1E8037503}"/>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3686847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6793415-7A9E-2641-AA18-80B6771B184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0CA8AB4-E0A7-A048-9C44-FAF6CEFFD6B9}"/>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5186F09-30CF-6C47-B963-C165C9158C7F}"/>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5" name="Fußzeilenplatzhalter 4">
            <a:extLst>
              <a:ext uri="{FF2B5EF4-FFF2-40B4-BE49-F238E27FC236}">
                <a16:creationId xmlns:a16="http://schemas.microsoft.com/office/drawing/2014/main" id="{F2A8355F-43DD-B241-8B36-C83D5965894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D40F54F-8395-E942-BFE7-A843ABD585DB}"/>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290350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D73B2E-FBD3-5547-97F1-5406C29A084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96CCCB6-FAF3-7B40-B79C-1209D76D7DF0}"/>
              </a:ext>
            </a:extLst>
          </p:cNvPr>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671D7F0-29FD-8C45-8203-6345B7240288}"/>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5" name="Fußzeilenplatzhalter 4">
            <a:extLst>
              <a:ext uri="{FF2B5EF4-FFF2-40B4-BE49-F238E27FC236}">
                <a16:creationId xmlns:a16="http://schemas.microsoft.com/office/drawing/2014/main" id="{FC9E0BD5-C54C-8D45-91AC-35FC1B2BDCA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7DC9A3B-7962-C449-8658-D9679138A33F}"/>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361937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C00B61-C468-9944-8AD4-45C1F9E6A08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70134AC-5489-C949-91AF-82E298453B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D22B8FF0-7DAB-3644-B92B-C8A57BA8B04E}"/>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5" name="Fußzeilenplatzhalter 4">
            <a:extLst>
              <a:ext uri="{FF2B5EF4-FFF2-40B4-BE49-F238E27FC236}">
                <a16:creationId xmlns:a16="http://schemas.microsoft.com/office/drawing/2014/main" id="{34113A2C-65A0-594B-9E2D-D0A954F237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9D9E-A66E-4C45-8869-93BC37326FB2}"/>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241205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B79AC0-48FE-2C4D-84E3-4B6CDD3ABFA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6F71E87-6068-CC49-9171-028B01B5577A}"/>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EB38310-A312-E647-B365-7CF44B29E895}"/>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85F4523-75C4-F84F-BFAD-EFD27C625CE0}"/>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6" name="Fußzeilenplatzhalter 5">
            <a:extLst>
              <a:ext uri="{FF2B5EF4-FFF2-40B4-BE49-F238E27FC236}">
                <a16:creationId xmlns:a16="http://schemas.microsoft.com/office/drawing/2014/main" id="{879C9300-D4EE-8743-9DC6-0C9E7F686ED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9045484-338F-114C-85CF-0936017FA35D}"/>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357222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52B88C-57E7-654B-93EE-5CCACBB6078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CDFFD99-8ED2-3341-9F47-7C54C13E63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B673DA1A-5833-934B-A2B8-7D7C23AD722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C54C266-088B-8C4E-BDED-021A685C5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FE3C000B-A4FB-AA44-A5E6-C9A9B9E2FA9F}"/>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0262AC9-AD7A-9D48-881B-CB71E50F30FC}"/>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8" name="Fußzeilenplatzhalter 7">
            <a:extLst>
              <a:ext uri="{FF2B5EF4-FFF2-40B4-BE49-F238E27FC236}">
                <a16:creationId xmlns:a16="http://schemas.microsoft.com/office/drawing/2014/main" id="{2EA1DD8C-28F8-7540-A625-758819113B5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C900827-8FD5-C64D-A952-97A396FDFA9E}"/>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3705117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7606D2-A000-0040-A0D9-0755A58FD5D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B33FBB4-0A62-DB43-A9B2-8560805FF108}"/>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4" name="Fußzeilenplatzhalter 3">
            <a:extLst>
              <a:ext uri="{FF2B5EF4-FFF2-40B4-BE49-F238E27FC236}">
                <a16:creationId xmlns:a16="http://schemas.microsoft.com/office/drawing/2014/main" id="{F0527829-3F48-6446-B2A1-9AD9AC6C69B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DCE0570-72EE-0947-8030-72067B223173}"/>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162914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968A38D-CA59-9546-84B0-83904DC5904A}"/>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3" name="Fußzeilenplatzhalter 2">
            <a:extLst>
              <a:ext uri="{FF2B5EF4-FFF2-40B4-BE49-F238E27FC236}">
                <a16:creationId xmlns:a16="http://schemas.microsoft.com/office/drawing/2014/main" id="{7BD2D4F4-11DB-9449-9E51-231BF703E9C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8C74061-8FD3-1B4B-BD8A-F33A33DEFE54}"/>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152710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45E7AC-2BEA-2946-BAF1-10CEEBD1A3F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BFF0F17-A1DE-0F49-99D7-B80C768BB8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42C55A8-B44A-8F48-BE32-4190E33324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C4F1B8C2-6B6D-154C-B6DD-A4F27D8AD1F0}"/>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6" name="Fußzeilenplatzhalter 5">
            <a:extLst>
              <a:ext uri="{FF2B5EF4-FFF2-40B4-BE49-F238E27FC236}">
                <a16:creationId xmlns:a16="http://schemas.microsoft.com/office/drawing/2014/main" id="{9F7D40D8-6BBE-484F-B8EB-629545E9319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A30207B-4A1B-3145-9557-D84C24A8E57D}"/>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1108731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5EBF14-B495-7E4A-B0C9-CE80ED5BBC9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5CD88D8-215F-EE47-9B26-D659EA59B2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4517516-BA21-D744-ADD1-5ACC18483E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B5446A87-479A-5F4F-ADC9-41FA2161D94C}"/>
              </a:ext>
            </a:extLst>
          </p:cNvPr>
          <p:cNvSpPr>
            <a:spLocks noGrp="1"/>
          </p:cNvSpPr>
          <p:nvPr>
            <p:ph type="dt" sz="half" idx="10"/>
          </p:nvPr>
        </p:nvSpPr>
        <p:spPr/>
        <p:txBody>
          <a:bodyPr/>
          <a:lstStyle/>
          <a:p>
            <a:fld id="{872F3F78-D4CE-1548-A048-C10003193DAE}" type="datetimeFigureOut">
              <a:rPr lang="de-DE" smtClean="0"/>
              <a:t>30.05.2022</a:t>
            </a:fld>
            <a:endParaRPr lang="de-DE"/>
          </a:p>
        </p:txBody>
      </p:sp>
      <p:sp>
        <p:nvSpPr>
          <p:cNvPr id="6" name="Fußzeilenplatzhalter 5">
            <a:extLst>
              <a:ext uri="{FF2B5EF4-FFF2-40B4-BE49-F238E27FC236}">
                <a16:creationId xmlns:a16="http://schemas.microsoft.com/office/drawing/2014/main" id="{4C8A2C6F-5D5F-0B41-B98B-FD23F860744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A094D1B-2721-4B48-ACA8-0A443B154816}"/>
              </a:ext>
            </a:extLst>
          </p:cNvPr>
          <p:cNvSpPr>
            <a:spLocks noGrp="1"/>
          </p:cNvSpPr>
          <p:nvPr>
            <p:ph type="sldNum" sz="quarter" idx="12"/>
          </p:nvPr>
        </p:nvSpPr>
        <p:spPr/>
        <p:txBody>
          <a:bodyPr/>
          <a:lstStyle/>
          <a:p>
            <a:fld id="{FF414452-4CE4-5244-A184-5D15994A3317}" type="slidenum">
              <a:rPr lang="de-DE" smtClean="0"/>
              <a:t>‹Nr.›</a:t>
            </a:fld>
            <a:endParaRPr lang="de-DE"/>
          </a:p>
        </p:txBody>
      </p:sp>
    </p:spTree>
    <p:extLst>
      <p:ext uri="{BB962C8B-B14F-4D97-AF65-F5344CB8AC3E}">
        <p14:creationId xmlns:p14="http://schemas.microsoft.com/office/powerpoint/2010/main" val="84626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132A9F1-E683-8744-AC85-FEBAEFF8D3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9AE9C11-E348-3044-A2F3-D43246409E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40318AB1-5D04-6646-8905-F1A45C4CDE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tillium Web" pitchFamily="2" charset="77"/>
              </a:defRPr>
            </a:lvl1pPr>
          </a:lstStyle>
          <a:p>
            <a:fld id="{872F3F78-D4CE-1548-A048-C10003193DAE}" type="datetimeFigureOut">
              <a:rPr lang="de-DE" smtClean="0"/>
              <a:pPr/>
              <a:t>30.05.2022</a:t>
            </a:fld>
            <a:endParaRPr lang="de-DE"/>
          </a:p>
        </p:txBody>
      </p:sp>
      <p:sp>
        <p:nvSpPr>
          <p:cNvPr id="5" name="Fußzeilenplatzhalter 4">
            <a:extLst>
              <a:ext uri="{FF2B5EF4-FFF2-40B4-BE49-F238E27FC236}">
                <a16:creationId xmlns:a16="http://schemas.microsoft.com/office/drawing/2014/main" id="{7435D18B-A0E5-DF40-BD8A-1ED29739ED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tillium Web" pitchFamily="2" charset="77"/>
              </a:defRPr>
            </a:lvl1pPr>
          </a:lstStyle>
          <a:p>
            <a:endParaRPr lang="de-DE"/>
          </a:p>
        </p:txBody>
      </p:sp>
      <p:sp>
        <p:nvSpPr>
          <p:cNvPr id="6" name="Foliennummernplatzhalter 5">
            <a:extLst>
              <a:ext uri="{FF2B5EF4-FFF2-40B4-BE49-F238E27FC236}">
                <a16:creationId xmlns:a16="http://schemas.microsoft.com/office/drawing/2014/main" id="{490FDA17-A5CD-4541-BA28-9202B8032E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tillium Web" pitchFamily="2" charset="77"/>
              </a:defRPr>
            </a:lvl1pPr>
          </a:lstStyle>
          <a:p>
            <a:fld id="{FF414452-4CE4-5244-A184-5D15994A3317}" type="slidenum">
              <a:rPr lang="de-DE" smtClean="0"/>
              <a:pPr/>
              <a:t>‹Nr.›</a:t>
            </a:fld>
            <a:endParaRPr lang="de-DE"/>
          </a:p>
        </p:txBody>
      </p:sp>
    </p:spTree>
    <p:extLst>
      <p:ext uri="{BB962C8B-B14F-4D97-AF65-F5344CB8AC3E}">
        <p14:creationId xmlns:p14="http://schemas.microsoft.com/office/powerpoint/2010/main" val="2353329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Titillium Web"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tillium Web"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tillium Web"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tillium Web"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20.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8.png"/><Relationship Id="rId5" Type="http://schemas.openxmlformats.org/officeDocument/2006/relationships/image" Target="../media/image2.pn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themeOverride" Target="../theme/themeOverride3.xml"/><Relationship Id="rId5" Type="http://schemas.openxmlformats.org/officeDocument/2006/relationships/image" Target="../media/image2.png"/><Relationship Id="rId4" Type="http://schemas.openxmlformats.org/officeDocument/2006/relationships/image" Target="../media/image49.jpeg"/></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hemeOverride" Target="../theme/themeOverride4.xml"/><Relationship Id="rId5" Type="http://schemas.openxmlformats.org/officeDocument/2006/relationships/image" Target="../media/image20.jpe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jpe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1">
            <a:extLst>
              <a:ext uri="{FF2B5EF4-FFF2-40B4-BE49-F238E27FC236}">
                <a16:creationId xmlns:a16="http://schemas.microsoft.com/office/drawing/2014/main" id="{4E521FB6-E9A6-4D46-9342-7B042E13DAFE}"/>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0" y="0"/>
            <a:ext cx="12192000" cy="68580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2">
            <a:extLst>
              <a:ext uri="{FF2B5EF4-FFF2-40B4-BE49-F238E27FC236}">
                <a16:creationId xmlns:a16="http://schemas.microsoft.com/office/drawing/2014/main" id="{E6083DA4-F522-154A-B47F-63B84B0AB4AD}"/>
              </a:ext>
            </a:extLst>
          </p:cNvPr>
          <p:cNvSpPr/>
          <p:nvPr/>
        </p:nvSpPr>
        <p:spPr>
          <a:xfrm>
            <a:off x="73890" y="4812145"/>
            <a:ext cx="6268637" cy="2169538"/>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0" name="Grafik 6">
            <a:extLst>
              <a:ext uri="{FF2B5EF4-FFF2-40B4-BE49-F238E27FC236}">
                <a16:creationId xmlns:a16="http://schemas.microsoft.com/office/drawing/2014/main" id="{D7DC5DDD-D61F-41CD-A0C1-83A88903C46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04466" y="239663"/>
            <a:ext cx="1613556" cy="537852"/>
          </a:xfrm>
          <a:prstGeom prst="rect">
            <a:avLst/>
          </a:prstGeom>
        </p:spPr>
      </p:pic>
      <p:sp>
        <p:nvSpPr>
          <p:cNvPr id="7" name="Textfeld 6">
            <a:extLst>
              <a:ext uri="{FF2B5EF4-FFF2-40B4-BE49-F238E27FC236}">
                <a16:creationId xmlns:a16="http://schemas.microsoft.com/office/drawing/2014/main" id="{2ADBE534-5C0A-4657-952B-3ED93B27C749}"/>
              </a:ext>
            </a:extLst>
          </p:cNvPr>
          <p:cNvSpPr txBox="1"/>
          <p:nvPr/>
        </p:nvSpPr>
        <p:spPr>
          <a:xfrm>
            <a:off x="5588000" y="4131558"/>
            <a:ext cx="6488089" cy="1569660"/>
          </a:xfrm>
          <a:prstGeom prst="rect">
            <a:avLst/>
          </a:prstGeom>
          <a:solidFill>
            <a:srgbClr val="0059A7"/>
          </a:solidFill>
          <a:ln>
            <a:noFill/>
          </a:ln>
          <a:effectLst>
            <a:softEdge rad="0"/>
          </a:effectLst>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sz="4800" b="1" dirty="0">
                <a:solidFill>
                  <a:srgbClr val="EFEBE9"/>
                </a:solidFill>
                <a:latin typeface="Titillium WebSemiBold"/>
              </a:rPr>
              <a:t>Die Geschichte von Eni in Indonesien </a:t>
            </a:r>
            <a:endParaRPr lang="de-CH" sz="4800" b="1" dirty="0">
              <a:solidFill>
                <a:srgbClr val="EFEBE9"/>
              </a:solidFill>
              <a:latin typeface="Titillium WebSemiBold"/>
            </a:endParaRPr>
          </a:p>
        </p:txBody>
      </p:sp>
      <p:sp>
        <p:nvSpPr>
          <p:cNvPr id="11" name="Textfeld 4">
            <a:extLst>
              <a:ext uri="{FF2B5EF4-FFF2-40B4-BE49-F238E27FC236}">
                <a16:creationId xmlns:a16="http://schemas.microsoft.com/office/drawing/2014/main" id="{2B0B587A-5F5E-4F30-8F60-D59104911C1F}"/>
              </a:ext>
            </a:extLst>
          </p:cNvPr>
          <p:cNvSpPr txBox="1"/>
          <p:nvPr/>
        </p:nvSpPr>
        <p:spPr>
          <a:xfrm>
            <a:off x="3048000" y="2992212"/>
            <a:ext cx="9028090" cy="1015663"/>
          </a:xfrm>
          <a:prstGeom prst="rect">
            <a:avLst/>
          </a:prstGeom>
          <a:solidFill>
            <a:srgbClr val="0059A7"/>
          </a:solidFill>
          <a:ln>
            <a:noFill/>
          </a:ln>
          <a:effectLst>
            <a:softEdge rad="0"/>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a:defRPr/>
            </a:pPr>
            <a:r>
              <a:rPr lang="de-DE" sz="6000" b="1" dirty="0">
                <a:solidFill>
                  <a:prstClr val="white"/>
                </a:solidFill>
                <a:latin typeface="Titillium WebSemiBold"/>
              </a:rPr>
              <a:t>„Respekt statt </a:t>
            </a:r>
            <a:r>
              <a:rPr lang="de-DE" sz="5400" b="1" dirty="0">
                <a:solidFill>
                  <a:prstClr val="white"/>
                </a:solidFill>
                <a:latin typeface="Titillium WebSemiBold"/>
              </a:rPr>
              <a:t>Ausbeutung“</a:t>
            </a:r>
            <a:endParaRPr lang="de-CH" sz="5400" b="1" dirty="0">
              <a:solidFill>
                <a:prstClr val="white"/>
              </a:solidFill>
              <a:latin typeface="Titillium WebSemiBold"/>
            </a:endParaRPr>
          </a:p>
        </p:txBody>
      </p:sp>
      <p:pic>
        <p:nvPicPr>
          <p:cNvPr id="5" name="Grafik 4">
            <a:extLst>
              <a:ext uri="{FF2B5EF4-FFF2-40B4-BE49-F238E27FC236}">
                <a16:creationId xmlns:a16="http://schemas.microsoft.com/office/drawing/2014/main" id="{ACB7FFD0-B75B-4894-80D8-CA9C64C9555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419642" y="1435023"/>
            <a:ext cx="1709531" cy="17697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98898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94FADC9-59D8-4DBF-AD8B-75B16E0355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014"/>
          <a:stretch/>
        </p:blipFill>
        <p:spPr>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184120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362" name="Picture 2" descr="The Golden Triangle of Jakarta: Your Guide to Work-Life ...">
            <a:extLst>
              <a:ext uri="{FF2B5EF4-FFF2-40B4-BE49-F238E27FC236}">
                <a16:creationId xmlns:a16="http://schemas.microsoft.com/office/drawing/2014/main" id="{E64DFAD7-E4C0-FF48-BD7C-01B8CD1163BC}"/>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5">
            <a:extLst>
              <a:ext uri="{FF2B5EF4-FFF2-40B4-BE49-F238E27FC236}">
                <a16:creationId xmlns:a16="http://schemas.microsoft.com/office/drawing/2014/main" id="{CA385772-7D93-4F6E-96F6-4F1DC7CBA06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12347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3" name="Grafik 2">
            <a:extLst>
              <a:ext uri="{FF2B5EF4-FFF2-40B4-BE49-F238E27FC236}">
                <a16:creationId xmlns:a16="http://schemas.microsoft.com/office/drawing/2014/main" id="{7A6FC508-1AEE-48E9-B48D-A8DAB627C14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145553" y="0"/>
            <a:ext cx="8388840" cy="6858000"/>
          </a:xfrm>
          <a:prstGeom prst="rect">
            <a:avLst/>
          </a:prstGeom>
        </p:spPr>
      </p:pic>
    </p:spTree>
    <p:extLst>
      <p:ext uri="{BB962C8B-B14F-4D97-AF65-F5344CB8AC3E}">
        <p14:creationId xmlns:p14="http://schemas.microsoft.com/office/powerpoint/2010/main" val="692267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021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368E261F-DBF9-45D6-8D93-150EBEA4D43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143402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773E24C6-7267-944F-A660-ACB35D7DF0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774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SMP Kerayan 1990">
            <a:extLst>
              <a:ext uri="{FF2B5EF4-FFF2-40B4-BE49-F238E27FC236}">
                <a16:creationId xmlns:a16="http://schemas.microsoft.com/office/drawing/2014/main" id="{63E75AF2-83F1-43C2-BF34-81FC5C4029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231" b="11533"/>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122274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IMG_5041 B sm (1200 x 928)">
            <a:extLst>
              <a:ext uri="{FF2B5EF4-FFF2-40B4-BE49-F238E27FC236}">
                <a16:creationId xmlns:a16="http://schemas.microsoft.com/office/drawing/2014/main" id="{61F4A3E5-1D41-4D5B-BBF5-BFB9B969D2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837" b="1436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3588641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370389A-0A37-C74A-8712-DED2D438F670}"/>
              </a:ext>
            </a:extLst>
          </p:cNvPr>
          <p:cNvSpPr txBox="1"/>
          <p:nvPr/>
        </p:nvSpPr>
        <p:spPr>
          <a:xfrm>
            <a:off x="468087" y="2182505"/>
            <a:ext cx="3951514" cy="249299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6000" b="1" i="0" u="none" strike="noStrike" kern="1200" cap="none" spc="0" normalizeH="0" baseline="0" noProof="0" dirty="0">
                <a:ln>
                  <a:noFill/>
                </a:ln>
                <a:solidFill>
                  <a:srgbClr val="0059A7"/>
                </a:solidFill>
                <a:effectLst/>
                <a:uLnTx/>
                <a:uFillTx/>
                <a:latin typeface="Titillium WebSemiBold"/>
                <a:ea typeface="+mn-ea"/>
                <a:cs typeface="+mn-cs"/>
              </a:rPr>
              <a:t>Hongkong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4800" b="1" i="0" u="none" strike="noStrike" kern="1200" cap="none" spc="0" normalizeH="0" baseline="0" noProof="0" dirty="0">
                <a:ln>
                  <a:noFill/>
                </a:ln>
                <a:solidFill>
                  <a:srgbClr val="0059A7"/>
                </a:solidFill>
                <a:effectLst/>
                <a:uLnTx/>
                <a:uFillTx/>
                <a:latin typeface="Titillium WebSemiBold"/>
                <a:ea typeface="+mn-ea"/>
                <a:cs typeface="+mn-cs"/>
              </a:rPr>
              <a:t>– verlockende Weltstadt</a:t>
            </a:r>
            <a:endParaRPr kumimoji="0" lang="de-CH" sz="4800" b="1" i="0" u="none" strike="noStrike" kern="1200" cap="none" spc="0" normalizeH="0" baseline="0" noProof="0" dirty="0">
              <a:ln>
                <a:noFill/>
              </a:ln>
              <a:solidFill>
                <a:srgbClr val="0059A7"/>
              </a:solidFill>
              <a:effectLst/>
              <a:uLnTx/>
              <a:uFillTx/>
              <a:latin typeface="Titillium WebSemiBold"/>
              <a:ea typeface="+mn-ea"/>
              <a:cs typeface="+mn-cs"/>
            </a:endParaRPr>
          </a:p>
        </p:txBody>
      </p:sp>
      <p:pic>
        <p:nvPicPr>
          <p:cNvPr id="6" name="Grafik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7" name="Inhaltsplatzhalter 3">
            <a:extLst>
              <a:ext uri="{FF2B5EF4-FFF2-40B4-BE49-F238E27FC236}">
                <a16:creationId xmlns:a16="http://schemas.microsoft.com/office/drawing/2014/main" id="{D9FE9A9A-1799-4ECC-B1AA-329DB2C68DC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21805" y="1101070"/>
            <a:ext cx="6834593" cy="512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40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3" name="Picture 2" descr="hong-kong">
            <a:extLst>
              <a:ext uri="{FF2B5EF4-FFF2-40B4-BE49-F238E27FC236}">
                <a16:creationId xmlns:a16="http://schemas.microsoft.com/office/drawing/2014/main" id="{F6B3B75C-753E-4157-9123-1BB36A9A51E6}"/>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 y="0"/>
            <a:ext cx="1221802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99062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370389A-0A37-C74A-8712-DED2D438F670}"/>
              </a:ext>
            </a:extLst>
          </p:cNvPr>
          <p:cNvSpPr txBox="1"/>
          <p:nvPr/>
        </p:nvSpPr>
        <p:spPr>
          <a:xfrm>
            <a:off x="751114" y="2182505"/>
            <a:ext cx="5429250" cy="2492990"/>
          </a:xfrm>
          <a:prstGeom prst="rect">
            <a:avLst/>
          </a:prstGeom>
          <a:noFill/>
        </p:spPr>
        <p:txBody>
          <a:bodyPr wrap="square" rtlCol="0">
            <a:spAutoFit/>
          </a:bodyPr>
          <a:lstStyle/>
          <a:p>
            <a:r>
              <a:rPr lang="de-DE" sz="6000" b="1" dirty="0">
                <a:solidFill>
                  <a:srgbClr val="0059A7"/>
                </a:solidFill>
                <a:latin typeface="Titillium WebSemiBold"/>
              </a:rPr>
              <a:t>Indonesien</a:t>
            </a:r>
            <a:r>
              <a:rPr lang="de-DE" sz="4800" b="1" dirty="0">
                <a:solidFill>
                  <a:srgbClr val="0059A7"/>
                </a:solidFill>
                <a:latin typeface="Titillium WebSemiBold"/>
              </a:rPr>
              <a:t> </a:t>
            </a:r>
          </a:p>
          <a:p>
            <a:r>
              <a:rPr lang="de-DE" sz="4800" b="1" dirty="0">
                <a:solidFill>
                  <a:srgbClr val="0059A7"/>
                </a:solidFill>
                <a:latin typeface="Titillium WebSemiBold"/>
              </a:rPr>
              <a:t>– ein faszinierendes Land</a:t>
            </a:r>
            <a:endParaRPr lang="de-CH" sz="4800" b="1" dirty="0">
              <a:solidFill>
                <a:srgbClr val="0059A7"/>
              </a:solidFill>
              <a:latin typeface="Titillium WebSemiBold"/>
            </a:endParaRPr>
          </a:p>
        </p:txBody>
      </p:sp>
      <p:pic>
        <p:nvPicPr>
          <p:cNvPr id="6" name="Grafik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7" name="Grafik 3" descr="Ein Bild, das Himmel, draußen, Berg, Tag enthält.&#10;&#10;Automatisch generierte Beschreibung">
            <a:extLst>
              <a:ext uri="{FF2B5EF4-FFF2-40B4-BE49-F238E27FC236}">
                <a16:creationId xmlns:a16="http://schemas.microsoft.com/office/drawing/2014/main" id="{4A0EBE01-C8C4-9645-A1D5-C836BD3E95D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762750" y="0"/>
            <a:ext cx="5429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114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Grafik 1">
            <a:extLst>
              <a:ext uri="{FF2B5EF4-FFF2-40B4-BE49-F238E27FC236}">
                <a16:creationId xmlns:a16="http://schemas.microsoft.com/office/drawing/2014/main" id="{E0DE3CEE-D5C6-4707-999F-D0EB7557A1E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3274509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3">
            <a:extLst>
              <a:ext uri="{FF2B5EF4-FFF2-40B4-BE49-F238E27FC236}">
                <a16:creationId xmlns:a16="http://schemas.microsoft.com/office/drawing/2014/main" id="{8B1E3E8C-BBA2-4381-AEA1-A8BB957B9BFF}"/>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11942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1">
            <a:extLst>
              <a:ext uri="{FF2B5EF4-FFF2-40B4-BE49-F238E27FC236}">
                <a16:creationId xmlns:a16="http://schemas.microsoft.com/office/drawing/2014/main" id="{3052AD6A-AB83-431C-AA73-934C10BBBB4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64317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00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4" descr="Map&#10;&#10;Description automatically generated">
            <a:extLst>
              <a:ext uri="{FF2B5EF4-FFF2-40B4-BE49-F238E27FC236}">
                <a16:creationId xmlns:a16="http://schemas.microsoft.com/office/drawing/2014/main" id="{ED752881-BA76-4ECA-96D1-BCCFB57C2ED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descr="Text&#10;&#10;Description automatically generated"/>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4271241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94F1007-6BBF-4DF3-AE33-089A807D604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387503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0A1E824-1F2B-4EAA-9C53-252F1AF33910}"/>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2730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5" name="Grafik 4" descr="Ein Bild, das Person, drinnen, zugemüllt enthält.&#10;&#10;Automatisch generierte Beschreibung">
            <a:extLst>
              <a:ext uri="{FF2B5EF4-FFF2-40B4-BE49-F238E27FC236}">
                <a16:creationId xmlns:a16="http://schemas.microsoft.com/office/drawing/2014/main" id="{2844B25A-534A-4EC0-9B5B-E67E0E1A652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6386" r="9240"/>
          <a:stretch/>
        </p:blipFill>
        <p:spPr>
          <a:xfrm rot="5400000">
            <a:off x="2666999" y="-2666998"/>
            <a:ext cx="6858002" cy="12192000"/>
          </a:xfrm>
          <a:prstGeom prst="rect">
            <a:avLst/>
          </a:prstGeom>
        </p:spPr>
      </p:pic>
    </p:spTree>
    <p:extLst>
      <p:ext uri="{BB962C8B-B14F-4D97-AF65-F5344CB8AC3E}">
        <p14:creationId xmlns:p14="http://schemas.microsoft.com/office/powerpoint/2010/main" val="43010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5B7817C2-39B6-4E6F-8D4C-B6C6F15708F6}"/>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484135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3" name="Picture 2">
            <a:extLst>
              <a:ext uri="{FF2B5EF4-FFF2-40B4-BE49-F238E27FC236}">
                <a16:creationId xmlns:a16="http://schemas.microsoft.com/office/drawing/2014/main" id="{909ECE48-FE8C-403E-95D4-32D8F5C46E7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24000" y="884223"/>
            <a:ext cx="9144000" cy="571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2847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2" name="Grafik 2">
            <a:extLst>
              <a:ext uri="{FF2B5EF4-FFF2-40B4-BE49-F238E27FC236}">
                <a16:creationId xmlns:a16="http://schemas.microsoft.com/office/drawing/2014/main" id="{29A37D1E-6EC7-4508-99F8-425652A7A7AB}"/>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2264229" y="3175"/>
            <a:ext cx="7532914"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5">
            <a:extLst>
              <a:ext uri="{FF2B5EF4-FFF2-40B4-BE49-F238E27FC236}">
                <a16:creationId xmlns:a16="http://schemas.microsoft.com/office/drawing/2014/main" id="{CEBDDAB8-E4F8-4A1D-9A43-4B32BDAE55A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13610531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3" name="Picture 2">
            <a:extLst>
              <a:ext uri="{FF2B5EF4-FFF2-40B4-BE49-F238E27FC236}">
                <a16:creationId xmlns:a16="http://schemas.microsoft.com/office/drawing/2014/main" id="{A63524BC-381C-4405-AEBB-0E00FAB4CBE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24000" y="1534176"/>
            <a:ext cx="91440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91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055" y="346371"/>
            <a:ext cx="1613556" cy="537852"/>
          </a:xfrm>
          <a:prstGeom prst="rect">
            <a:avLst/>
          </a:prstGeom>
        </p:spPr>
      </p:pic>
      <p:pic>
        <p:nvPicPr>
          <p:cNvPr id="7" name="Grafik 6" descr="Ein Bild, das Text, drinnen, schlampig, Kleidung enthält.&#10;&#10;Automatisch generierte Beschreibung">
            <a:extLst>
              <a:ext uri="{FF2B5EF4-FFF2-40B4-BE49-F238E27FC236}">
                <a16:creationId xmlns:a16="http://schemas.microsoft.com/office/drawing/2014/main" id="{B9AA4D32-4F05-448C-8471-D22F17DEC7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6415" y="0"/>
            <a:ext cx="7015576" cy="6858000"/>
          </a:xfrm>
          <a:prstGeom prst="rect">
            <a:avLst/>
          </a:prstGeom>
        </p:spPr>
      </p:pic>
    </p:spTree>
    <p:extLst>
      <p:ext uri="{BB962C8B-B14F-4D97-AF65-F5344CB8AC3E}">
        <p14:creationId xmlns:p14="http://schemas.microsoft.com/office/powerpoint/2010/main" val="57681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B40B400-1A8B-4831-A993-8E2C5DDF7C05}"/>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descr="Text&#10;&#10;Description automatically generated"/>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54602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4700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2" name="Film_Mission 21_mitenand-Parwati hat sich ihr Recht erkämpft-mitenand_20170304_192030_v_podcast_h264_q30.mp4" descr="Film_Mission 21_mitenand-Parwati hat sich ihr Recht erkämpft-mitenand_20170304_192030_v_podcast_h264_q30.mp4">
            <a:hlinkClick r:id="" action="ppaction://media"/>
            <a:extLst>
              <a:ext uri="{FF2B5EF4-FFF2-40B4-BE49-F238E27FC236}">
                <a16:creationId xmlns:a16="http://schemas.microsoft.com/office/drawing/2014/main" id="{D5E3E1DC-87CD-5243-BF0C-2DD6E2E1F17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841617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1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37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370389A-0A37-C74A-8712-DED2D438F670}"/>
              </a:ext>
            </a:extLst>
          </p:cNvPr>
          <p:cNvSpPr txBox="1"/>
          <p:nvPr/>
        </p:nvSpPr>
        <p:spPr>
          <a:xfrm>
            <a:off x="567113" y="1813173"/>
            <a:ext cx="3721858" cy="286232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6000" b="1" i="0" u="none" strike="noStrike" kern="1200" cap="none" spc="0" normalizeH="0" baseline="0" noProof="0" dirty="0">
                <a:ln>
                  <a:noFill/>
                </a:ln>
                <a:solidFill>
                  <a:srgbClr val="0059A7"/>
                </a:solidFill>
                <a:effectLst/>
                <a:uLnTx/>
                <a:uFillTx/>
                <a:latin typeface="Titillium WebSemiBold"/>
                <a:ea typeface="+mn-ea"/>
                <a:cs typeface="+mn-cs"/>
              </a:rPr>
              <a:t>Ein </a:t>
            </a:r>
            <a:r>
              <a:rPr kumimoji="0" lang="de-DE" sz="6000" i="0" u="none" strike="noStrike" kern="1200" cap="none" spc="0" normalizeH="0" baseline="0" noProof="0" dirty="0">
                <a:ln>
                  <a:noFill/>
                </a:ln>
                <a:solidFill>
                  <a:srgbClr val="0059A7"/>
                </a:solidFill>
                <a:effectLst/>
                <a:uLnTx/>
                <a:uFillTx/>
                <a:latin typeface="Titillium WebSemiBold"/>
              </a:rPr>
              <a:t>Weg </a:t>
            </a:r>
            <a:br>
              <a:rPr kumimoji="0" lang="de-DE" sz="6000" i="0" u="none" strike="noStrike" kern="1200" cap="none" spc="0" normalizeH="0" baseline="0" noProof="0" dirty="0">
                <a:ln>
                  <a:noFill/>
                </a:ln>
                <a:solidFill>
                  <a:srgbClr val="0059A7"/>
                </a:solidFill>
                <a:effectLst/>
                <a:uLnTx/>
                <a:uFillTx/>
                <a:latin typeface="Titillium WebSemiBold"/>
              </a:rPr>
            </a:br>
            <a:r>
              <a:rPr kumimoji="0" lang="de-DE" sz="6000" i="0" u="none" strike="noStrike" kern="1200" cap="none" spc="0" normalizeH="0" baseline="0" noProof="0" dirty="0">
                <a:ln>
                  <a:noFill/>
                </a:ln>
                <a:solidFill>
                  <a:srgbClr val="0059A7"/>
                </a:solidFill>
                <a:effectLst/>
                <a:uLnTx/>
                <a:uFillTx/>
                <a:latin typeface="Titillium WebSemiBold"/>
              </a:rPr>
              <a:t>aus der Sackgasse</a:t>
            </a:r>
          </a:p>
        </p:txBody>
      </p:sp>
      <p:pic>
        <p:nvPicPr>
          <p:cNvPr id="6" name="Grafik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5" name="Grafik 4" descr="Ein Bild, das Person, darstellend, Gruppe enthält.&#10;&#10;Automatisch generierte Beschreibung">
            <a:extLst>
              <a:ext uri="{FF2B5EF4-FFF2-40B4-BE49-F238E27FC236}">
                <a16:creationId xmlns:a16="http://schemas.microsoft.com/office/drawing/2014/main" id="{645F27BF-6560-4A66-9217-774A50B0C57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97950" y="1"/>
            <a:ext cx="4193775" cy="6857999"/>
          </a:xfrm>
          <a:prstGeom prst="rect">
            <a:avLst/>
          </a:prstGeom>
        </p:spPr>
      </p:pic>
    </p:spTree>
    <p:extLst>
      <p:ext uri="{BB962C8B-B14F-4D97-AF65-F5344CB8AC3E}">
        <p14:creationId xmlns:p14="http://schemas.microsoft.com/office/powerpoint/2010/main" val="297742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765547AE-B8F0-CB44-AC94-39F98E99D24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2000"/>
                    </a14:imgEffect>
                  </a14:imgLayer>
                </a14:imgProps>
              </a:ext>
              <a:ext uri="{28A0092B-C50C-407E-A947-70E740481C1C}">
                <a14:useLocalDpi xmlns:a14="http://schemas.microsoft.com/office/drawing/2010/main" val="0"/>
              </a:ext>
            </a:extLst>
          </a:blip>
          <a:srcRect t="15746"/>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Grafik 7">
            <a:extLst>
              <a:ext uri="{FF2B5EF4-FFF2-40B4-BE49-F238E27FC236}">
                <a16:creationId xmlns:a16="http://schemas.microsoft.com/office/drawing/2014/main" id="{BD9B5895-FB3C-9C40-A535-DD1CEAC2B0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19622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ACC6171-A828-FE43-AC05-54F61F0FE10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val="0"/>
              </a:ext>
            </a:extLst>
          </a:blip>
          <a:srcRect t="3942" b="11804"/>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Grafik 2">
            <a:extLst>
              <a:ext uri="{FF2B5EF4-FFF2-40B4-BE49-F238E27FC236}">
                <a16:creationId xmlns:a16="http://schemas.microsoft.com/office/drawing/2014/main" id="{ED52E177-587A-B347-832B-78D838D718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02936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863AE10-8690-3D4A-9056-56080F0C31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82" b="12064"/>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Grafik 2">
            <a:extLst>
              <a:ext uri="{FF2B5EF4-FFF2-40B4-BE49-F238E27FC236}">
                <a16:creationId xmlns:a16="http://schemas.microsoft.com/office/drawing/2014/main" id="{A7BDEFB6-BF8E-5149-9289-BFAC071DA6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59137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5" name="Picture 5" descr="Ldkarte-id00009">
            <a:extLst>
              <a:ext uri="{FF2B5EF4-FFF2-40B4-BE49-F238E27FC236}">
                <a16:creationId xmlns:a16="http://schemas.microsoft.com/office/drawing/2014/main" id="{CDF9A092-DCD5-431B-BF10-BC06B592D4ED}"/>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643467" y="1635913"/>
            <a:ext cx="10905066" cy="436202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descr="Ein Bild, das Text enthält.&#10;&#10;Automatisch generierte Beschreibu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1322276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1">
            <a:extLst>
              <a:ext uri="{FF2B5EF4-FFF2-40B4-BE49-F238E27FC236}">
                <a16:creationId xmlns:a16="http://schemas.microsoft.com/office/drawing/2014/main" id="{D104836A-6C07-4CB2-A910-49B47F18DC1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
        <p:nvSpPr>
          <p:cNvPr id="7" name="Textfeld 6">
            <a:extLst>
              <a:ext uri="{FF2B5EF4-FFF2-40B4-BE49-F238E27FC236}">
                <a16:creationId xmlns:a16="http://schemas.microsoft.com/office/drawing/2014/main" id="{326867AD-D0ED-CD10-1182-F4B7487EBAC4}"/>
              </a:ext>
            </a:extLst>
          </p:cNvPr>
          <p:cNvSpPr txBox="1"/>
          <p:nvPr/>
        </p:nvSpPr>
        <p:spPr>
          <a:xfrm>
            <a:off x="3048000" y="3109463"/>
            <a:ext cx="6096000" cy="646331"/>
          </a:xfrm>
          <a:prstGeom prst="rect">
            <a:avLst/>
          </a:prstGeom>
          <a:noFill/>
        </p:spPr>
        <p:txBody>
          <a:bodyPr wrap="square">
            <a:spAutoFit/>
          </a:bodyPr>
          <a:lstStyle/>
          <a:p>
            <a:r>
              <a:rPr lang="de-CH" sz="1800" i="1" dirty="0">
                <a:effectLst/>
                <a:latin typeface="Verdana" panose="020B0604030504040204" pitchFamily="34" charset="0"/>
                <a:ea typeface="Times New Roman" panose="02020603050405020304" pitchFamily="18" charset="0"/>
                <a:cs typeface="Times New Roman" panose="02020603050405020304" pitchFamily="18" charset="0"/>
              </a:rPr>
              <a:t>helfen ihr, dass sie nach 6 Jahren in Hongkong in ihre Heimat zurückfliegen kann </a:t>
            </a:r>
            <a:endParaRPr lang="de-DE" dirty="0"/>
          </a:p>
        </p:txBody>
      </p:sp>
    </p:spTree>
    <p:extLst>
      <p:ext uri="{BB962C8B-B14F-4D97-AF65-F5344CB8AC3E}">
        <p14:creationId xmlns:p14="http://schemas.microsoft.com/office/powerpoint/2010/main" val="376852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3" name="Grafik 2" descr="Eni4 bearbeitet">
            <a:extLst>
              <a:ext uri="{FF2B5EF4-FFF2-40B4-BE49-F238E27FC236}">
                <a16:creationId xmlns:a16="http://schemas.microsoft.com/office/drawing/2014/main" id="{2D0DF517-D8CE-4F47-87F4-139F3533B0B7}"/>
              </a:ext>
            </a:extLst>
          </p:cNvPr>
          <p:cNvPicPr>
            <a:picLocks noGrp="1" noChangeAspect="1" noChangeArrowheads="1"/>
          </p:cNvPicPr>
          <p:nvPr isPhoto="1"/>
        </p:nvPicPr>
        <p:blipFill>
          <a:blip r:embed="rId4">
            <a:extLst>
              <a:ext uri="{28A0092B-C50C-407E-A947-70E740481C1C}">
                <a14:useLocalDpi xmlns:a14="http://schemas.microsoft.com/office/drawing/2010/main"/>
              </a:ext>
            </a:extLst>
          </a:blip>
          <a:srcRect/>
          <a:stretch>
            <a:fillRect/>
          </a:stretch>
        </p:blipFill>
        <p:spPr bwMode="auto">
          <a:xfrm>
            <a:off x="3821112" y="-3175"/>
            <a:ext cx="4549775"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780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2" descr="IMG_2964">
            <a:extLst>
              <a:ext uri="{FF2B5EF4-FFF2-40B4-BE49-F238E27FC236}">
                <a16:creationId xmlns:a16="http://schemas.microsoft.com/office/drawing/2014/main" id="{789B80F7-50C0-41EF-BBD6-BEAA9FFC7AF8}"/>
              </a:ext>
            </a:extLst>
          </p:cNvPr>
          <p:cNvPicPr>
            <a:picLocks noGrp="1" noChangeAspect="1" noChangeArrowheads="1"/>
          </p:cNvPicPr>
          <p:nvPr isPhoto="1"/>
        </p:nvPicPr>
        <p:blipFill rotWithShape="1">
          <a:blip r:embed="rId3" cstate="print">
            <a:extLst>
              <a:ext uri="{28A0092B-C50C-407E-A947-70E740481C1C}">
                <a14:useLocalDpi xmlns:a14="http://schemas.microsoft.com/office/drawing/2010/main"/>
              </a:ext>
            </a:extLst>
          </a:blip>
          <a:srcRect/>
          <a:stretch/>
        </p:blipFill>
        <p:spPr bwMode="auto">
          <a:xfrm>
            <a:off x="-1504" y="0"/>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5" name="Grafik 4" descr="IMG_2964">
            <a:extLst>
              <a:ext uri="{FF2B5EF4-FFF2-40B4-BE49-F238E27FC236}">
                <a16:creationId xmlns:a16="http://schemas.microsoft.com/office/drawing/2014/main" id="{94F5EA26-76CA-4AAC-AB6C-46168DC96487}"/>
              </a:ext>
            </a:extLst>
          </p:cNvPr>
          <p:cNvPicPr>
            <a:picLocks noGrp="1" noChangeAspect="1" noChangeArrowheads="1"/>
          </p:cNvPicPr>
          <p:nvPr isPhoto="1"/>
        </p:nvPicPr>
        <p:blipFill rotWithShape="1">
          <a:blip r:embed="rId5" cstate="print">
            <a:extLst>
              <a:ext uri="{28A0092B-C50C-407E-A947-70E740481C1C}">
                <a14:useLocalDpi xmlns:a14="http://schemas.microsoft.com/office/drawing/2010/main"/>
              </a:ext>
            </a:extLst>
          </a:blip>
          <a:srcRect/>
          <a:stretch/>
        </p:blipFill>
        <p:spPr bwMode="auto">
          <a:xfrm>
            <a:off x="1523" y="0"/>
            <a:ext cx="9571101" cy="13192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5">
            <a:extLst>
              <a:ext uri="{FF2B5EF4-FFF2-40B4-BE49-F238E27FC236}">
                <a16:creationId xmlns:a16="http://schemas.microsoft.com/office/drawing/2014/main" id="{14C3E442-D20B-474E-9D73-8DCDB37DCFB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6455" y="498771"/>
            <a:ext cx="1613556" cy="537852"/>
          </a:xfrm>
          <a:prstGeom prst="rect">
            <a:avLst/>
          </a:prstGeom>
        </p:spPr>
      </p:pic>
    </p:spTree>
    <p:extLst>
      <p:ext uri="{BB962C8B-B14F-4D97-AF65-F5344CB8AC3E}">
        <p14:creationId xmlns:p14="http://schemas.microsoft.com/office/powerpoint/2010/main" val="2425818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3" name="Grafik 2" descr="IMG_2924">
            <a:extLst>
              <a:ext uri="{FF2B5EF4-FFF2-40B4-BE49-F238E27FC236}">
                <a16:creationId xmlns:a16="http://schemas.microsoft.com/office/drawing/2014/main" id="{1F82EF15-BBF2-4C00-98AC-5BA3BB81FC6B}"/>
              </a:ext>
            </a:extLst>
          </p:cNvPr>
          <p:cNvPicPr>
            <a:picLocks noGrp="1" noChangeAspect="1" noChangeArrowheads="1"/>
          </p:cNvPicPr>
          <p:nvPr isPhoto="1"/>
        </p:nvPicPr>
        <p:blipFill rotWithShape="1">
          <a:blip r:embed="rId3" cstate="print">
            <a:extLst>
              <a:ext uri="{28A0092B-C50C-407E-A947-70E740481C1C}">
                <a14:useLocalDpi xmlns:a14="http://schemas.microsoft.com/office/drawing/2010/main"/>
              </a:ext>
            </a:extLst>
          </a:blip>
          <a:srcRect/>
          <a:stretch/>
        </p:blipFill>
        <p:spPr bwMode="auto">
          <a:xfrm>
            <a:off x="0" y="-104932"/>
            <a:ext cx="12192000" cy="696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3828644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Grafik 4" descr="Ein Bild, das Person, drinnen enthält.&#10;&#10;Automatisch generierte Beschreibung">
            <a:extLst>
              <a:ext uri="{FF2B5EF4-FFF2-40B4-BE49-F238E27FC236}">
                <a16:creationId xmlns:a16="http://schemas.microsoft.com/office/drawing/2014/main" id="{79FB1D17-3DB1-0047-BE34-4A7D57C78D0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2667641" y="-2666359"/>
            <a:ext cx="6856718" cy="12192000"/>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75844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2" name="Grafik 2" descr="heihei11my00012">
            <a:extLst>
              <a:ext uri="{FF2B5EF4-FFF2-40B4-BE49-F238E27FC236}">
                <a16:creationId xmlns:a16="http://schemas.microsoft.com/office/drawing/2014/main" id="{B0E621BF-10A6-4276-A0DD-319E0E2137C6}"/>
              </a:ext>
            </a:extLst>
          </p:cNvPr>
          <p:cNvPicPr>
            <a:picLocks noGrp="1" noChangeAspect="1" noChangeArrowheads="1"/>
          </p:cNvPicPr>
          <p:nvPr isPhoto="1"/>
        </p:nvPicPr>
        <p:blipFill>
          <a:blip r:embed="rId4">
            <a:extLst>
              <a:ext uri="{28A0092B-C50C-407E-A947-70E740481C1C}">
                <a14:useLocalDpi xmlns:a14="http://schemas.microsoft.com/office/drawing/2010/main"/>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5">
            <a:extLst>
              <a:ext uri="{FF2B5EF4-FFF2-40B4-BE49-F238E27FC236}">
                <a16:creationId xmlns:a16="http://schemas.microsoft.com/office/drawing/2014/main" id="{CBF1EC74-6EFD-4440-94A0-48B28B5C53F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1204291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Grafik 4" descr="Ein Bild, das drinnen, Person, Wand enthält.&#10;&#10;Automatisch generierte Beschreibung">
            <a:extLst>
              <a:ext uri="{FF2B5EF4-FFF2-40B4-BE49-F238E27FC236}">
                <a16:creationId xmlns:a16="http://schemas.microsoft.com/office/drawing/2014/main" id="{5E5C9D2D-7893-A847-84B7-AD1430CB9B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2667641" y="-2666359"/>
            <a:ext cx="6856718" cy="12192000"/>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80727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Grafik 3">
            <a:extLst>
              <a:ext uri="{FF2B5EF4-FFF2-40B4-BE49-F238E27FC236}">
                <a16:creationId xmlns:a16="http://schemas.microsoft.com/office/drawing/2014/main" id="{7661690C-3781-46C5-864B-540A872F5FA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715"/>
            <a:ext cx="12188952" cy="6856286"/>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381974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3" name="Grafik 2">
            <a:extLst>
              <a:ext uri="{FF2B5EF4-FFF2-40B4-BE49-F238E27FC236}">
                <a16:creationId xmlns:a16="http://schemas.microsoft.com/office/drawing/2014/main" id="{7A6FC508-1AEE-48E9-B48D-A8DAB627C14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103990" y="0"/>
            <a:ext cx="8388840" cy="6850528"/>
          </a:xfrm>
          <a:prstGeom prst="rect">
            <a:avLst/>
          </a:prstGeom>
        </p:spPr>
      </p:pic>
    </p:spTree>
    <p:extLst>
      <p:ext uri="{BB962C8B-B14F-4D97-AF65-F5344CB8AC3E}">
        <p14:creationId xmlns:p14="http://schemas.microsoft.com/office/powerpoint/2010/main" val="10862085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4F9F"/>
        </a:solidFill>
        <a:effectLst/>
      </p:bgPr>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CD34E6C1-7163-D044-80BC-0552B78CF077}"/>
              </a:ext>
            </a:extLst>
          </p:cNvPr>
          <p:cNvSpPr txBox="1"/>
          <p:nvPr/>
        </p:nvSpPr>
        <p:spPr>
          <a:xfrm>
            <a:off x="3241935" y="4694118"/>
            <a:ext cx="6877425" cy="584775"/>
          </a:xfrm>
          <a:prstGeom prst="rect">
            <a:avLst/>
          </a:prstGeom>
          <a:noFill/>
        </p:spPr>
        <p:txBody>
          <a:bodyPr wrap="square" rtlCol="0">
            <a:spAutoFit/>
          </a:bodyPr>
          <a:lstStyle/>
          <a:p>
            <a:r>
              <a:rPr lang="de-DE" sz="3200" b="1" dirty="0">
                <a:solidFill>
                  <a:srgbClr val="B3CAE2"/>
                </a:solidFill>
                <a:latin typeface="Titillium WebSemiBold"/>
              </a:rPr>
              <a:t>Danke für eure Aufmerksamkeit</a:t>
            </a:r>
          </a:p>
        </p:txBody>
      </p:sp>
      <p:pic>
        <p:nvPicPr>
          <p:cNvPr id="6" name="Bild 6" descr="Logo_m21 de weiss_20160310_VV.png">
            <a:extLst>
              <a:ext uri="{FF2B5EF4-FFF2-40B4-BE49-F238E27FC236}">
                <a16:creationId xmlns:a16="http://schemas.microsoft.com/office/drawing/2014/main" id="{89704043-C6BC-D243-BFA9-5C04EF428B3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41935" y="1299884"/>
            <a:ext cx="6577287" cy="2192428"/>
          </a:xfrm>
          <a:prstGeom prst="rect">
            <a:avLst/>
          </a:prstGeom>
        </p:spPr>
      </p:pic>
    </p:spTree>
    <p:extLst>
      <p:ext uri="{BB962C8B-B14F-4D97-AF65-F5344CB8AC3E}">
        <p14:creationId xmlns:p14="http://schemas.microsoft.com/office/powerpoint/2010/main" val="311862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2">
            <a:extLst>
              <a:ext uri="{FF2B5EF4-FFF2-40B4-BE49-F238E27FC236}">
                <a16:creationId xmlns:a16="http://schemas.microsoft.com/office/drawing/2014/main" id="{368E261F-DBF9-45D6-8D93-150EBEA4D43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10440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2">
            <a:extLst>
              <a:ext uri="{FF2B5EF4-FFF2-40B4-BE49-F238E27FC236}">
                <a16:creationId xmlns:a16="http://schemas.microsoft.com/office/drawing/2014/main" id="{FA632A87-11F2-2948-B55C-839CD1E45EC2}"/>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5">
            <a:extLst>
              <a:ext uri="{FF2B5EF4-FFF2-40B4-BE49-F238E27FC236}">
                <a16:creationId xmlns:a16="http://schemas.microsoft.com/office/drawing/2014/main" id="{D206685B-6D7B-49AE-AA9F-32EFD9E04DC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170934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9" descr="Ein Bild, das Text, Boden, Person, Sport enthält.&#10;&#10;Automatisch generierte Beschreibung">
            <a:extLst>
              <a:ext uri="{FF2B5EF4-FFF2-40B4-BE49-F238E27FC236}">
                <a16:creationId xmlns:a16="http://schemas.microsoft.com/office/drawing/2014/main" id="{6656333B-E3D3-E94C-ADCC-66427C7BC5C9}"/>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a:xfrm>
            <a:off x="20" y="1282"/>
            <a:ext cx="12191980" cy="6856718"/>
          </a:xfrm>
          <a:prstGeom prst="rect">
            <a:avLst/>
          </a:prstGeom>
        </p:spPr>
      </p:pic>
      <p:pic>
        <p:nvPicPr>
          <p:cNvPr id="4" name="Grafik 5">
            <a:extLst>
              <a:ext uri="{FF2B5EF4-FFF2-40B4-BE49-F238E27FC236}">
                <a16:creationId xmlns:a16="http://schemas.microsoft.com/office/drawing/2014/main" id="{29F5FD46-0AF9-468C-8C96-5B035A319DE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203523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1">
            <a:extLst>
              <a:ext uri="{FF2B5EF4-FFF2-40B4-BE49-F238E27FC236}">
                <a16:creationId xmlns:a16="http://schemas.microsoft.com/office/drawing/2014/main" id="{56F7F31D-CBA0-406C-A9F5-717849B0121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spTree>
    <p:extLst>
      <p:ext uri="{BB962C8B-B14F-4D97-AF65-F5344CB8AC3E}">
        <p14:creationId xmlns:p14="http://schemas.microsoft.com/office/powerpoint/2010/main" val="3826991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9" name="Picture 6" descr="DSC00053">
            <a:extLst>
              <a:ext uri="{FF2B5EF4-FFF2-40B4-BE49-F238E27FC236}">
                <a16:creationId xmlns:a16="http://schemas.microsoft.com/office/drawing/2014/main" id="{8657A998-4537-4F25-BF30-77E4F5F78A1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66480" y="3216175"/>
            <a:ext cx="4938682" cy="36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4055" y="346371"/>
            <a:ext cx="1613556" cy="537852"/>
          </a:xfrm>
          <a:prstGeom prst="rect">
            <a:avLst/>
          </a:prstGeom>
        </p:spPr>
      </p:pic>
      <p:pic>
        <p:nvPicPr>
          <p:cNvPr id="3" name="Picture 3" descr="DSC00005">
            <a:extLst>
              <a:ext uri="{FF2B5EF4-FFF2-40B4-BE49-F238E27FC236}">
                <a16:creationId xmlns:a16="http://schemas.microsoft.com/office/drawing/2014/main" id="{940CE629-5EEF-4C6E-AA34-717585CEB9E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28758" y="-60237"/>
            <a:ext cx="3880992" cy="33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DSC00025">
            <a:extLst>
              <a:ext uri="{FF2B5EF4-FFF2-40B4-BE49-F238E27FC236}">
                <a16:creationId xmlns:a16="http://schemas.microsoft.com/office/drawing/2014/main" id="{2B59108B-16C1-4C94-B6D7-9E30D2A153D2}"/>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209750" y="-72936"/>
            <a:ext cx="2537256" cy="3378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DSC00001">
            <a:extLst>
              <a:ext uri="{FF2B5EF4-FFF2-40B4-BE49-F238E27FC236}">
                <a16:creationId xmlns:a16="http://schemas.microsoft.com/office/drawing/2014/main" id="{C6EA8AED-1AED-4EC6-BD05-3335563623F6}"/>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742428" y="-60236"/>
            <a:ext cx="3429047" cy="33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DSC00038">
            <a:extLst>
              <a:ext uri="{FF2B5EF4-FFF2-40B4-BE49-F238E27FC236}">
                <a16:creationId xmlns:a16="http://schemas.microsoft.com/office/drawing/2014/main" id="{49468544-C9CC-4FF8-B00D-0EC187909428}"/>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 y="3317875"/>
            <a:ext cx="3476864"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DSC00051">
            <a:extLst>
              <a:ext uri="{FF2B5EF4-FFF2-40B4-BE49-F238E27FC236}">
                <a16:creationId xmlns:a16="http://schemas.microsoft.com/office/drawing/2014/main" id="{5DD90D5E-461B-42BA-A06B-5DC77462215A}"/>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061628" y="3305175"/>
            <a:ext cx="2674819"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DSC00078">
            <a:extLst>
              <a:ext uri="{FF2B5EF4-FFF2-40B4-BE49-F238E27FC236}">
                <a16:creationId xmlns:a16="http://schemas.microsoft.com/office/drawing/2014/main" id="{11C6D86E-2015-40D3-BD24-1E20CBD16F3D}"/>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9517181" y="3307450"/>
            <a:ext cx="2674819" cy="356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60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114D89B28340E4CB69EE43654522453" ma:contentTypeVersion="16" ma:contentTypeDescription="Ein neues Dokument erstellen." ma:contentTypeScope="" ma:versionID="5c9d91b0c87a34a47f077fe1d730605b">
  <xsd:schema xmlns:xsd="http://www.w3.org/2001/XMLSchema" xmlns:xs="http://www.w3.org/2001/XMLSchema" xmlns:p="http://schemas.microsoft.com/office/2006/metadata/properties" xmlns:ns2="1085d32d-18d2-4efd-81d3-39a398709f54" xmlns:ns3="3fcc10db-b141-46be-9b27-4c396e10b5de" targetNamespace="http://schemas.microsoft.com/office/2006/metadata/properties" ma:root="true" ma:fieldsID="4368e6b813e2698e95239d8807d4e667" ns2:_="" ns3:_="">
    <xsd:import namespace="1085d32d-18d2-4efd-81d3-39a398709f54"/>
    <xsd:import namespace="3fcc10db-b141-46be-9b27-4c396e10b5d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85d32d-18d2-4efd-81d3-39a398709f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cd75c157-8818-4a3e-93c0-5332bcaba0d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cc10db-b141-46be-9b27-4c396e10b5de"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92ecd400-3071-481d-a7f1-30e0abbc8eff}" ma:internalName="TaxCatchAll" ma:showField="CatchAllData" ma:web="3fcc10db-b141-46be-9b27-4c396e10b5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306D96-3B9B-4954-88C3-8D28A4121151}"/>
</file>

<file path=customXml/itemProps2.xml><?xml version="1.0" encoding="utf-8"?>
<ds:datastoreItem xmlns:ds="http://schemas.openxmlformats.org/officeDocument/2006/customXml" ds:itemID="{BDE14299-D353-4048-A32B-3CE74A7FD628}"/>
</file>

<file path=docProps/app.xml><?xml version="1.0" encoding="utf-8"?>
<Properties xmlns="http://schemas.openxmlformats.org/officeDocument/2006/extended-properties" xmlns:vt="http://schemas.openxmlformats.org/officeDocument/2006/docPropsVTypes">
  <Template/>
  <TotalTime>0</TotalTime>
  <Words>523</Words>
  <Application>Microsoft Office PowerPoint</Application>
  <PresentationFormat>Breitbild</PresentationFormat>
  <Paragraphs>93</Paragraphs>
  <Slides>49</Slides>
  <Notes>46</Notes>
  <HiddenSlides>0</HiddenSlides>
  <MMClips>1</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49</vt:i4>
      </vt:variant>
    </vt:vector>
  </HeadingPairs>
  <TitlesOfParts>
    <vt:vector size="55" baseType="lpstr">
      <vt:lpstr>Arial</vt:lpstr>
      <vt:lpstr>Calibri</vt:lpstr>
      <vt:lpstr>Titillium Web</vt:lpstr>
      <vt:lpstr>Titillium WebSemiBold</vt:lpstr>
      <vt:lpstr>Verdana</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Basel West</dc:creator>
  <cp:lastModifiedBy>Alexandra Flury-Schölch</cp:lastModifiedBy>
  <cp:revision>281</cp:revision>
  <cp:lastPrinted>2018-03-02T09:02:02Z</cp:lastPrinted>
  <dcterms:created xsi:type="dcterms:W3CDTF">2018-02-08T11:04:30Z</dcterms:created>
  <dcterms:modified xsi:type="dcterms:W3CDTF">2022-05-30T11:01:38Z</dcterms:modified>
</cp:coreProperties>
</file>