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2B6B9-5FD2-EC19-E7DA-ACC7DC82D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44B1D1-97C3-0BA4-7647-5C6A114E3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B4459-7D8B-C346-B9C2-BC7CB66E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A723E-C3FB-22D0-727C-7D186227B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39F1E-8CDB-6FB6-BA5E-11E41BC1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08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6393D-B2C3-E67F-1BE6-72B04FBB8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FDC51A-0CD8-D92A-2CB0-1A32ED3B9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5D3E-FF71-807E-E116-260F16F8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5E57E-7490-D5A3-EFB5-17637CF0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E180B-438B-2ECB-01B8-6BCFC15C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0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18AC78-9118-1DC3-A3B4-745DEEC1C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923CC-E874-3C5A-54DA-EB4EA24B9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E06B5-7F78-EC09-51BA-44ED027F6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98FEC-2A77-DA8E-EB7E-5526F279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5BAE9-FC9F-DCF9-5E92-C6F6A3DC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9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B2E51-5FE3-D450-D8AC-3688A931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B2057-D85F-8705-5F37-944593018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F796C-931B-652D-0E62-8C741C93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6FA91-D17F-4C67-AF3B-C54B94BF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91E4A-D63D-96CF-4188-7570A3AC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37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7061F-DC96-D160-92E3-91084C62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AE2A1-6BB3-41BA-CC0C-5285D51D8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13D4E-DEEF-A939-320E-56FEF1CB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E3EE8-C3B6-35BE-E996-E273C1E2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B453D-B595-5E37-4D26-722D5A76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76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E2278-61C6-6B51-E146-B9B6D9997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C2FC4-B0E5-3834-1F07-078B68765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818794-8CE0-085E-F1A8-CCBE72C89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4A4FD-9DE8-1C39-84CD-D71DD8A0C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39AA8-0EBD-E2DD-A4BC-1A2D98E8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22A71-9BDC-4B9F-33C0-1B6DF6F9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53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6ABEA-4D42-7C0F-B114-40D09E5CF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75A2BD-FC97-15C5-01DE-119A601ED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ED896-57BE-79C0-FEC6-7AACE48D0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22D6E-84A8-AEC3-1858-399251BDD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D1DCF-132E-D632-988B-89C01EABD1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FE6633-A10F-BD18-E1D5-BFFAE70F6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0AC74D-C1B0-876E-01E8-D71EDBDEE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F051DE-AFEA-16E3-742A-1A782FD4B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28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2C14F-F366-7797-1643-10A25DC6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179E2-4F84-3883-998D-06DB55FB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53EB0-30FB-EBD4-71D9-8F1821413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77379-951F-363C-69B9-BA73D1D2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69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56B4C-B043-ACF5-FE37-C3A11326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8EC22-5523-749A-8804-6CB8821AC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59A5F-B8BE-2197-EA64-B0ABEFF1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6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8693F-7884-491A-74B4-180871D0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BEDF1-38AD-A76A-A5E4-B7FBA740D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D0690-462F-BB1A-C118-CD1DB3E6B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A1230-9100-958B-E4DD-6B176B24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6C12F-C63B-0510-F159-EC1ABBA0C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E381C-1375-2038-67E1-0E2C315A3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6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D8C4-F380-9B77-2C91-394DA90B9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512ACD-AE7C-A1A3-A21F-191CB0BFD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E10D9-0287-E0C2-3A57-950106688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35CB2-E709-003D-10A3-DD0917D9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E9E2C-5891-768E-4188-92CCCBA3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7A277-ABFF-0E2B-5ADD-6C3ABEDE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24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5BDBF-828F-AA3C-E9C7-522D13038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FADCC-EE84-32C8-27BE-D69CD7C26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20900-F035-FFAD-519A-E9FCB8A00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A2E41-9419-44F1-BC82-5C56FD3DC42B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D22D8-B449-2DCF-55F9-FAE3832FA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11146-B4EE-89B6-9D7A-7B8415F5B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4A3F-FA27-402E-8F1C-0B7F04E3C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50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21651-6EE1-140C-B2D8-2D8DFC7D1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8496" y="1783959"/>
            <a:ext cx="5072064" cy="2889114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/>
              <a:t>What do you see?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text, beverage&#10;&#10;Description automatically generated">
            <a:extLst>
              <a:ext uri="{FF2B5EF4-FFF2-40B4-BE49-F238E27FC236}">
                <a16:creationId xmlns:a16="http://schemas.microsoft.com/office/drawing/2014/main" id="{0E4D573C-8E27-97C9-ECA5-0E91C3368F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3" r="-1" b="337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69403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114D89B28340E4CB69EE43654522453" ma:contentTypeVersion="16" ma:contentTypeDescription="Ein neues Dokument erstellen." ma:contentTypeScope="" ma:versionID="5c9d91b0c87a34a47f077fe1d730605b">
  <xsd:schema xmlns:xsd="http://www.w3.org/2001/XMLSchema" xmlns:xs="http://www.w3.org/2001/XMLSchema" xmlns:p="http://schemas.microsoft.com/office/2006/metadata/properties" xmlns:ns2="1085d32d-18d2-4efd-81d3-39a398709f54" xmlns:ns3="3fcc10db-b141-46be-9b27-4c396e10b5de" targetNamespace="http://schemas.microsoft.com/office/2006/metadata/properties" ma:root="true" ma:fieldsID="4368e6b813e2698e95239d8807d4e667" ns2:_="" ns3:_="">
    <xsd:import namespace="1085d32d-18d2-4efd-81d3-39a398709f54"/>
    <xsd:import namespace="3fcc10db-b141-46be-9b27-4c396e10b5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85d32d-18d2-4efd-81d3-39a398709f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cd75c157-8818-4a3e-93c0-5332bcaba0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c10db-b141-46be-9b27-4c396e10b5d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cd400-3071-481d-a7f1-30e0abbc8eff}" ma:internalName="TaxCatchAll" ma:showField="CatchAllData" ma:web="3fcc10db-b141-46be-9b27-4c396e10b5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B3DFB9-6B7F-4601-834D-AAAFE33733A5}"/>
</file>

<file path=customXml/itemProps2.xml><?xml version="1.0" encoding="utf-8"?>
<ds:datastoreItem xmlns:ds="http://schemas.openxmlformats.org/officeDocument/2006/customXml" ds:itemID="{EB297EBB-DED1-4724-9F4F-677B8D3F52A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do you see?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see?</dc:title>
  <dc:creator>Muhanguzi Muganzi [cs10mmi]</dc:creator>
  <cp:lastModifiedBy>Buess Claudia</cp:lastModifiedBy>
  <cp:revision>1</cp:revision>
  <dcterms:created xsi:type="dcterms:W3CDTF">2022-08-26T16:33:12Z</dcterms:created>
  <dcterms:modified xsi:type="dcterms:W3CDTF">2022-09-01T07:37:55Z</dcterms:modified>
</cp:coreProperties>
</file>